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60" r:id="rId4"/>
    <p:sldMasterId id="2147483708" r:id="rId5"/>
  </p:sldMasterIdLst>
  <p:notesMasterIdLst>
    <p:notesMasterId r:id="rId96"/>
  </p:notesMasterIdLst>
  <p:sldIdLst>
    <p:sldId id="258" r:id="rId6"/>
    <p:sldId id="257" r:id="rId7"/>
    <p:sldId id="259" r:id="rId8"/>
    <p:sldId id="260" r:id="rId9"/>
    <p:sldId id="363" r:id="rId10"/>
    <p:sldId id="263" r:id="rId11"/>
    <p:sldId id="264" r:id="rId12"/>
    <p:sldId id="265" r:id="rId13"/>
    <p:sldId id="268" r:id="rId14"/>
    <p:sldId id="338" r:id="rId15"/>
    <p:sldId id="339" r:id="rId16"/>
    <p:sldId id="340" r:id="rId17"/>
    <p:sldId id="269" r:id="rId18"/>
    <p:sldId id="270" r:id="rId19"/>
    <p:sldId id="332" r:id="rId20"/>
    <p:sldId id="346" r:id="rId21"/>
    <p:sldId id="348" r:id="rId22"/>
    <p:sldId id="312" r:id="rId23"/>
    <p:sldId id="262" r:id="rId24"/>
    <p:sldId id="272" r:id="rId25"/>
    <p:sldId id="274" r:id="rId26"/>
    <p:sldId id="350" r:id="rId27"/>
    <p:sldId id="336" r:id="rId28"/>
    <p:sldId id="276" r:id="rId29"/>
    <p:sldId id="364" r:id="rId30"/>
    <p:sldId id="365" r:id="rId31"/>
    <p:sldId id="317" r:id="rId32"/>
    <p:sldId id="318" r:id="rId33"/>
    <p:sldId id="313" r:id="rId34"/>
    <p:sldId id="330" r:id="rId35"/>
    <p:sldId id="320" r:id="rId36"/>
    <p:sldId id="344" r:id="rId37"/>
    <p:sldId id="345" r:id="rId38"/>
    <p:sldId id="321" r:id="rId39"/>
    <p:sldId id="315" r:id="rId40"/>
    <p:sldId id="322" r:id="rId41"/>
    <p:sldId id="326" r:id="rId42"/>
    <p:sldId id="324" r:id="rId43"/>
    <p:sldId id="325" r:id="rId44"/>
    <p:sldId id="328" r:id="rId45"/>
    <p:sldId id="327" r:id="rId46"/>
    <p:sldId id="351" r:id="rId47"/>
    <p:sldId id="278" r:id="rId48"/>
    <p:sldId id="366" r:id="rId49"/>
    <p:sldId id="279" r:id="rId50"/>
    <p:sldId id="280" r:id="rId51"/>
    <p:sldId id="281" r:id="rId52"/>
    <p:sldId id="282" r:id="rId53"/>
    <p:sldId id="283" r:id="rId54"/>
    <p:sldId id="367" r:id="rId55"/>
    <p:sldId id="352" r:id="rId56"/>
    <p:sldId id="353" r:id="rId57"/>
    <p:sldId id="277" r:id="rId58"/>
    <p:sldId id="273" r:id="rId59"/>
    <p:sldId id="284" r:id="rId60"/>
    <p:sldId id="285" r:id="rId61"/>
    <p:sldId id="335" r:id="rId62"/>
    <p:sldId id="286" r:id="rId63"/>
    <p:sldId id="287" r:id="rId64"/>
    <p:sldId id="288" r:id="rId65"/>
    <p:sldId id="289" r:id="rId66"/>
    <p:sldId id="290" r:id="rId67"/>
    <p:sldId id="291" r:id="rId68"/>
    <p:sldId id="292" r:id="rId69"/>
    <p:sldId id="293" r:id="rId70"/>
    <p:sldId id="294" r:id="rId71"/>
    <p:sldId id="295" r:id="rId72"/>
    <p:sldId id="368" r:id="rId73"/>
    <p:sldId id="296" r:id="rId74"/>
    <p:sldId id="297" r:id="rId75"/>
    <p:sldId id="298" r:id="rId76"/>
    <p:sldId id="299" r:id="rId77"/>
    <p:sldId id="354" r:id="rId78"/>
    <p:sldId id="337" r:id="rId79"/>
    <p:sldId id="334" r:id="rId80"/>
    <p:sldId id="341" r:id="rId81"/>
    <p:sldId id="355" r:id="rId82"/>
    <p:sldId id="266" r:id="rId83"/>
    <p:sldId id="267" r:id="rId84"/>
    <p:sldId id="316" r:id="rId85"/>
    <p:sldId id="343" r:id="rId86"/>
    <p:sldId id="314" r:id="rId87"/>
    <p:sldId id="329" r:id="rId88"/>
    <p:sldId id="349" r:id="rId89"/>
    <p:sldId id="347" r:id="rId90"/>
    <p:sldId id="356" r:id="rId91"/>
    <p:sldId id="357" r:id="rId92"/>
    <p:sldId id="360" r:id="rId93"/>
    <p:sldId id="361" r:id="rId94"/>
    <p:sldId id="362" r:id="rId9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21" autoAdjust="0"/>
  </p:normalViewPr>
  <p:slideViewPr>
    <p:cSldViewPr>
      <p:cViewPr varScale="1">
        <p:scale>
          <a:sx n="100" d="100"/>
          <a:sy n="100" d="100"/>
        </p:scale>
        <p:origin x="-1944" y="-90"/>
      </p:cViewPr>
      <p:guideLst>
        <p:guide orient="horz" pos="2160"/>
        <p:guide pos="2880"/>
      </p:guideLst>
    </p:cSldViewPr>
  </p:slideViewPr>
  <p:notesTextViewPr>
    <p:cViewPr>
      <p:scale>
        <a:sx n="1" d="1"/>
        <a:sy n="1" d="1"/>
      </p:scale>
      <p:origin x="0" y="0"/>
    </p:cViewPr>
  </p:notesTextViewPr>
  <p:sorterViewPr>
    <p:cViewPr>
      <p:scale>
        <a:sx n="36" d="100"/>
        <a:sy n="3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7:56.61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17851 1940,'17'0,"-17"0,53 0,-18 0,36 0,-1 0,19 0,-1 0,18 0,-18 0,35 0,-34 0,-19 0,1 0,-1 0,-34 0,-1 0,-18 0,1 0,-18 0,18 0,17 0,-17 0,17 0,-17 0,17 0,18 0,-18 0,-17 18,35-18,-53 18,17-18,1 0,-18 0,17 17,19-17,-19 18,36-18,0 17,0 19,-18-36,1 17,17 1,0-18,-18 0,0 0,0 0,-17 0,0 0,-1 0,1-18,17 1,-17 17,17 0,18-18,18 18,-18 0,-36 0,36 0,0 0,-35 0,-18 0,70 0,18 0,1 0,34 0,-35 0,18 0,18 0,-36 0,-35 0,-18 0,-17 0,-1 0,1 0,-18-35,35 35,-17 0,-18-18,17 18,1 0,0 0,-18 0,35 0,-17 0,17 0,18 0,35 0,18 18,-71-18,18 0,0 0,-35 0,17 0,-18 0,-17 0,18 0,-18 0,18 0,-1 0,-17-18,18 18,0 0,-1-17,1 17,0 0,-1 0,1 0,0 0,-1-18,-17 18,18 0,-1 0,1 0,-18 0,35 0,-17 0,-18 0,18 0</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9:32.2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3545 17480,'18'0,"0"0,52 0,18 0,71 0,18 0,34 0,54 0,17 0,-17 0,34 0,1 0,-35 0,-18 0,17 35,-87-17,35-18,-54 0,-34 0,34 18,-69-18,34 35,-35-35,36 0,35 35,-1-35,1 18,17 17,-17-35,18 18,-19-18,-34 17,-1-17,-17 18,-71-18,1 0,-19 18,-17-18,36 0,-19 0,1 0,35 0,17 0,1 0,-18 0,-18 0,18 0,0 0,-18 0,-17 0,17 17,-35-17,35 0,-17 0,53 0,-18 0,35 0,-53 0,-17 0</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9:36.39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18768 16369,'17'0,"1"0,35 0,0 0,17 0,1 0,35 0,17 18,36-18,53 35,-1-18,1-17,35 18,-35 17,-36-35,18 18,-70-18,-1 18,-52-1,17-17,-35 18,0 0,0-18,-1 17,19 1,-18-18,35 17,-35 1,35 0,-17-1,35 1,-18 0,35-1,-17 19,-35-19,52 1,-52-1,35 1,-54-18,1 18,0-18,-17 0,-36 0,35 0,0 0,-17 0,35 0,0 0,-36 0,18 0,1 0,-36 0,17 0,1 0,-18 0,18 0,-1 0,1 0,-18 0,18 0,-1 0,-17 0,0-18,0 0,0-17,-17-18,-36 0,0 18,0 0,35 35,-17-18,17-17,-17 17,0-17,-1 0,1 17,35 18,-35 0,-18 0,35 0,18 18,-35-1,17-17,18 18,-17-18,-1 0,1 0,17 0,-36 18,1-1,17-17,-17 0,0 0,17 0,0 0,1 0,17 0,-35 0,-1 0,36 0,-17 0,-19 0,19 0,-1 0,-17 0,0 0,-18 0,0 0,35 0,-17 0,17 0,1 0,-19 0,36 0,-53 0,18 0,17 0,-17 0,0-17,35 17,-18 0,-17-18,17 18,-35 0,0-18,-35 1,0 17,-18-18,36 18,34 0,1 0,0 0,35-18,-35 18,-1 0,-34 0,52 0,-88 0,53 0,0 0,1 0,34 0,-35 0,18 0,-18 0,17-17,1 17,18 0,-1 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9:38.99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3369 16916,'0'17,"18"-17,35 18,-1-18,37 0,52 0,53 0,-18 0,36 0,-36 0,71 0,-35 0,0 0,-1-18,-70 18,71 0,-53 0,-18 0,53 0,-18 0,1 0,17 0,-53 18,70-18,-52 0,18 0,-1 0,-17 0,-36 0,-35 0,-17 18,0-18,-36 0,35 0,-52 0,17 0,18 0,-53 0,35 0,18 0,-35 0,53 0,-1 0,36 0,0 17,53-17,-18 18,-71-18,1 0,-18 18</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9:50.6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8731 3475,'0'17,"18"-17,-18 18,35 0,-17-18,-1 0,36 0,18 0,35 0,17 0,36 0,-36 17,36-17,18 0,-19 18,-34-18,17 0,-35 0,-18 0,0 0,-17 0,-1 18,-17-18,0 0,18 0,-1 0,18 0,18 0,-18 17,36 1,-1-18,36 0,-35 35,-1-35,1 0,-1 18,-35-18,18 0,-53 0,0 0,-18 0,-17 0,-18 0,17 0,1 0,0 0,35 0,0 0,-18 0,35 0,-17 0,18 0,-18 0,-18 0,0 0,53 0,-17 0,0 0,-1 0,18 0,-35 0,-17 0,-1 0,-18 0,-17 0,18 0,0 0,-1 0,19 0,17-18,35 18,0 0,35 0,-34 0,-19 0,-17-17,-35 17,-1 0,72 0,-19 0,54 0,87 0,-70 0,71 0,-53 0,0 0,17 0,-53 0,1 0,-54 0,-34 0,17 0,-36 0,1 0,-18 0,35 0,-17 0,35-18,17 0,1 18,17-17,36 17,-19-18,-52 18,0 0,-18 0,-35 0,18 0,-18 0,18 0,-1 0,-17 0,0 18,18-18</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0:06.22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2522 6279,'0'0,"18"0,35 0,0 0,35 0,-35 0,17 0,1 0,0 0,-18 0,-18 0,18 18,0-18,0 0,-36 0,36 0,-18 18,18-18,-17 0,-19 0,36 17,-53-17,53 0,18 18,-36-18,35 0,1 18,0-18,-1 17,-17-17,-35 0,52 0,-35 18,18-18,-35 0,17 18,1-18,-1 0,35 0,1 0,0 0,-1 0,1 17,-18-17,17 0,-17 0,-18 0,1 0,-1 0,18 0,17 0,-34 0,34 0,1 0,-1 0,1 0,17 0,-53 0,71 0,-53 0,53 0,-71 18,36-18,17 0,18 0,-18 0,0 0,0 0,18 0,-18 0,-17 0,-36 0,36 0,-18 0,0 0,0 0,-18 0,35 0,1 0,-1 0,19 0,-19 0,18 0,1 0,-1 0,18 0,-18 0,0 0,35 0,-34 0,17 0,-36 0,-17 0,0 0,17 0,-34 0,-19-18,36 18,-17 0,16-17,1 17,36 0,-19 0,54 0,-54 0,1-18,-18 18,-18 0,0-18,-35 18,18 0,-1 0,1 0,17 0,1 0,-1 0,18-17,-18 17,0 0,-17-18,0 18,-1 0,1-18,0 18,17 0,-35 0,35 0,0 0,-35 0,0-17,18 17,-18-18,-18 18,1-18,-18 18,-18 0,0-17,0 17,18-18,-36 18,0 0,-17-17,-18 17,-17 0,-1-36,36 36,0 0,-35 0,17 0,53 0,-18 0,-35-17,71 17,-53 0,17 0,1 0,-18 0,-1 0,-16 0,16 0,1 0,-18 0,53 0,-52-18,16 18,1 0,18 0,-18 0,-1 0,-17 0,18 0,-18-18,18 18,-35 0,-18 0,0-17,-1 17,19 0,0 0,-1 0,1-18,34 18,-16 0,16 0,1 0,-35 0,34 0,19 0,-18 0,-36 0,18 0,-17 0,-1 0,36 0,18 0,17 0,-18-18,-35 18,54 0,-19 0,0 0,1 0,-1 0,1 0,34-17,-34 17,-1 0,1 0,17 0,0 0,18 0,-18 0,17 0,19 0,-18 0,-1 0,19 0,-19 0,19 0,-1 0,-17 17,17-17,18 0</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0:17.4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2399 7726,'0'0,"35"0,53 0,36 0,-1-35,36 35,-35-18,-36 18,0 0,18 0,-71 0,18 0,0-18,0 18,-36 0,36 0,18 0,-1 0,1 0,17 0,-17 0,17 0,-35 0,53 0,-18 0,35 18,1-18,35 0,-36 0,18 0,-17 0,34 0,-34 18,-36-18,0 0,18 0,-35 0,17 0,0 0,71 0,-53 0,17 0,36 0,17 0,-52 0,52 0,-17 0,-36 0,-35 0,36 0,-1 0,1 0,-1 0,18-36,-35 36,53-17,-35 17,34 0,-17 0,-17 0,35 0,-1 0,54 0,-36 0,1 0,-18 0,17 0,-17 0,-18 0,-18 0,-17 0,-18 0,-35 0,0 0,0 0,18-18,17 18,35 0,36-18,0 18,-18 0,18 0,-1-17,-16 17,16 0,-34 0,-1 0,1 0,-36 0,0 0,18 0,-71 0,36 0,-1 0,-17 0,18 0,-1 0,-17 0,0 0,0 0,-35 0,17 0,0 0,18 0,-18 0,18 0,18 0,-1 0,-17 0,-17 0,17 0,-36 0,-17 0,18 0,17 0,-17 0,17 0,-17 0,-18 17,17-17,1 0,0 0,-18 0</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0:32.6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2346 13000,'18'0,"-1"0,36 0,18 0,-1 0,71 0,-35 0,53 0,-36 0,36 0,-18 17,-17-17,-1 0,-17 0,-53 0,18 0,-1 0,-17 18,18-18,-36 0,35 0,19 0,-19 0,18 18,18-18,-18 0,-17 17,-1-17,1 0,-36 0,18 0,-17 0,-1 0,71 18,-36-18,18 0,1 18,34-18,1 0,-36 0,53 17,-53-17,35 0,-52 0,-18 0,0 0,17 0,1 0,0 0,-1 0,18 0,0 0,36 0,-1 0,1 0,-1 0,1 0,-1 0,-34 0,-1 0,35 0,1 0,-36 0,-18 0,19 0,-1 0,18 0,-36 0,-17 0,0 0,18 0,-19 0,1 0,18-17,-36 17,36 0,-18 0,35 0,-18-18,19 18,16 0,-52 0,71 0,-54 0,36 0,-35 0,-1 0,1 0,-36 0,18 0,0 0,-18 0,18 0,18 0,17 0,35 0,1 0,-1 0,1 0,35 0,-36 0,1 0,-1-18,-35 18,0 0,18 0,-70 0,34-17,-35 17,18 0,-17 0,16-18,19 18,0 0,17 0,35 0,1 0,-1 0,-35 0,1 0,-54 0,0 0,-17 0,52 0,19 0,-19 0,18 0,-17 0,-1 0,-34 0,34 0,-17-18,-18 18,18-17,-17 17,34-18,-35 18,-17 0,17-17,1 17,17 0,-36 0,18 0,-17 0,0 0,17 0,-17 0,-18-18,17 18,1 0,0 0,-1 0,19 0,16-18,-52 18,18 0</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0:41.2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12012 15046,'35'0,"-17"0,53 0,52 0,0 0,54 0,-1 0,18-18,-17 18,-36 0,18 0,-36 0,0 0,-70 0,0 0,-17 0,-19 0,19 0,-36 0,17 0,1 0,-18 0,17 0,1 0,0 0,-1-17,1 17,0 0,-18 0,35 0,35 0,1-18,17 18,0 0,-17 0,0 0,-19-18,-52 18,0 0,-35 0,-35-17,-19 17,1 0,-71 0,18 0,-17 0,34 0,36 0,35 17,18 1,-1-18,54 18,17-1,18-17,-17 0,-1 0,53 0,-17 0,-18-17,-1 17,1-18,-17 0,-1 18</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0:46.7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20514 4939</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02.0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11659 2928,'18'0,"52"0,54 0,17 0,53 18,18-18,17 0,-17 0,-36 0,18 0,-70 0,-1 17,1-17,-54 0,-35 0,1 0,-1 0,-35 0,18 0,-1 0,-17 0,18 0,0 0,-1 0,18 0,18 0,0 0,-17 0,34 0,-17 0,-18 0,-35 0,53 0,18 0,52 0,-17 0,-35 0,-54 0,1 0,0 0,17 0,106 0,71 36,52-36,-17 0,18 0,-18 0,-71 17,0-17,-52 0,-54 0,1 0,0 18,-1-18,1 0,17 0,35 0,1 0,-1 18,1-18,-36 0,-17 0,-19 0,-16 0,-1 0,-17 0,-18 0,35 0,-17 0,-18 0,17 0,1 0,-1 0,-17 0,36 0,-1 0,0 0,36 0,-1 0,-17 0,0 0,0 0,-18-18,-17 18,0 0,17 0,18-35,-35 35,34-18,1 0,-17 1,-1-1,0-17,18 17,-18 18,-17 0,-18 0,18 0,-1 0,-52 0,0 0,-18 0,-18 0,18 0,-17 0,-18 0,35 0,-53 0,71 0,-36 0,18 0,0 0,-17 0,17 0,-35 0,-18 0,-18-35,-35 17,1 1,-19-19,-17 36,71-17,35-1,-18 18,18 0,70 0,-17 0,-1 0,19 0,-1 0,-17 0,17 0,-35 0,18 0,0 0,-36 0,1 0,-1 0,1 0,-1 0,-17 0,17-18,-52 18,-1 0,36-17,-35 17,-1 0,18-18,0 18,1 0,16-18,-34 18,52 0,-17-17,-18 17,71 0,-35 0,34 0,-17 0,53 0,-17 0,-19 0,19 0,-36 0,0 0,18 0,-36 0,-17 0,35 0,-35 0,35 0,0 0,0 0,18 0,-18 0,0 0,18 0,-1 0,-16 0,16 0,-17 0,-35 0,35 0,-17 17,-19-17,-16 0,52 0,-53 18,18-18,17 18,18-18,18 0,-18 0,18 0,17 17,-35-17,18 0,17 0,-17 0,17 0,1 0,-36 0,0 0,18 0,-1 0,-17 0,-17 0,52 0,-17 0,-18 0,53 0,-18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8:09.3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10672 2681,'0'0,"52"0,1 0,71 0,35 0,17 0,36 0,52 0,-17 0,-18 0,18 0,-17 0,17 0,0 0,-18 0,-17 0,35 0,-36 0,18 0,18 0,-35 0,17 0,-17 0,0 0,-18 0,-18 0,53 0,1 18,-36-18,17 0,-17 0,-17 0,-1 0,18 0,-17 0,-36 0,53 0,-18 0,1 0,34 0,1 35,0-35,35 18,-36-18,1 0,-36 17,18-17,-17 0,-36 0,18 0,-1 0,-17 0,18 36,0-36,-36 0,1 0,-36 0,36 17,-36-17,18 0,-54 0,1 0,0 0,0 0,-35 0,52 0,1 0,0 0,-1 18,-35-1,36-17,-18 18,-18 0,18-18,-18 0,1 35,16-35,1 18,-17-18,-1 35,18-35,-18 18,-35-18,18 17,-1-17,1 0,-18 18,18-18,-1 0,1 18,0-1,-1 1,19-1,-19 1,1 0,-1-18,1 0,-18 17,0 1,0 0,0-18,0 17,0 1,0 0,18-18,-18 17,0 1,0-1,0-17,0 18,0 0,0-1,0-17,0 18,0 0,0-18,-18 17,0 19,-17-19,-35 1,-1-1,-52 1,-36 0,-53-18,-88 35,0-35,-105 0,-36 0,-106 0,-17-18,-71-17,88 35,88-35,-35 35,124 0,70 0,35 0,54 0,-19 0,19 0,17 0,17 35,-17-17,18-18,0 0,-36 0,18 0,17 0,-52 0,35 0,18 0,-1 0,36-18,-35 18,52 0,-34-35,69 35,1 0,18 0,-1 0,1 0,52 0,-53 0,1 0,-1 0,-17 0,-35 0,34 0,-34 0,17 0,-35 0,17 0,-70 0,53 0,-35 0,17-18,0 18,1-17,17 17,-53-36,35 19,18-1,-18-17,-35 17,18-17,-18 0,52 35,19-18,17 0,-53-35,36 53,-1-17,-34-1,34 18,36 0,-35-18,17 18,17 0,1 0,18 0,-1 0,1 0,52 0,-35 0,-17 18,34-18,-17 0,18 0,-36 18,19-18,-19 0,-17 0,0 0,-36 0,36 0,-36 0,1 0,52 0,-52 35,35-35,17 18,1-18,17 0,0 0,-18 0,1 35,-1-35,1 18,-36-1,53-17,-53 18,18-18,-36 17,1-17,-1 0,1 0,-36 18,36-18,-1 0,36 0,-35 0,34 0,1 0,18 0,-19 0,37 0,-37 0,36 0,-35 0,-35 0,35 0,-36 0,36 0,17 0,1 0,-54 0,36 0,-35 0,34 0,-16 0,34 0,36 0,-36 0,18 0,36 0,-19-18,1 18,17 0,-17 0,0 0,0 0,-18 0,17 0,1 0,-18 0,18 0,17 0,-35-17,18 17,-18 0,36 0,-36 0,-18 0,18 0,18 0,-18 0,35 0,18 0,-17 0,-1 17,36-17,-18 0,53 18,0 0,-18-1,71 1,17 0,-35-18,36 53,17-36,-18 1,-52-1,17 1,-35-18,0 18,-18-18,-35 0,36 0,16 0,37 0,-1 0,0 0,0 0,-17 0,17 0,-17 0,-1 0,-35 0,36 0,-53 0,52 0,-17 0,-18 0,18 0,0 0,18 0,17 0,35 0,-34 0,69 0,-34 0,52 0,-17 0,-18 35,-17-35,-1 0,0 0,-34 0,-19 0,1 18,-1-18,1 0,17 0,36 0,-1 0,18 0,18 0,17 0,18 0,-53 0,71 0,-36 0,18-18,-52 18,16 0,-34 0,-1 0,-35 0,18 0,-53 0,35 0,-17 0,0 0,17 0,18 18,-36-18,18 0,1 0,-19 0,-17 0,-35 0,17 0,-17 0,-1 0,1 0,17 0,0 0,18 0,18 0,-1 0,36 0,0 0,-18 0,0 0,-17 0,0 0,-54 0,36 0,-18 0,-52 0,-1 0,-17 0,-36 0,18 0,-52 0,-19 0,-52 0,-71 0,17 0,-17 0,1 0,16-36,-52 36,70 0,36 0,0-17,-18 17,17-18,1 18,17 0,36 0,-1 0,1 0,34 0,-69 0,34 0,1 0,-18 0,-71 18,18-1,-18-17,1 36,34-36,-70 0,36 17,34-17,-34 0,-1 0,0 0,1 0,52 0,-18 0,36 0,-17 0,34 0,1 0,-1 0,1 0,34 0,-16 0,16-17,-34 17,-1 0,1-18,17 0,-17 18,34-17,19-1,-36 18,53-18,18 1,17 17,1 0,17-18,-18 18,-17-17,-1 17,36 0,-17 0,-18 0,35-18,0 18,0-18,0-17,35 17,18-17,17 0,36 0,53-1,35-34,18 17,-36 0,18 0,-35 18,-53 17,-71 18,-35-18,0 18,17 0,1 18,17 0,36-1,70 36,-17-35,-1 0,0-1,-17 1,-18-18,-52 0,-36 0,17 0,19 35,34-17,18 17,71 18,0-18,53 0,35 18,35-35,35-18,-17 18,0-18,0 35,0-35,-18 0,-70 18,-36-18,-35 0,-35 0,-18 0,-17 0,-1 0,-17 17,-35-17,35 0,0 18,-36-18,19 17,34 1,1 0,-1-18,18 0,-17 17,52-17,-34 0,34 0,1 0,-54 0,1 0,17 0,-53 0,36 0,-18 0,-18 0,-17 0,17 0,18 0,-18 0,36 0,-1 0,18 0,36 0,35 0,-71 0,35 0,-35 0,-35 0,0 0,-17 0,-19 0,1 0,-36 0,-35-35,-17 17,-71 1,-53 17,-18-18,-53 18,-35 0,36 0,-36 0,35 0,18 0,71 0,17 0,36 0,35 0,35 0,0 18,18-18,-1 17,1-17,-18 0,-17 0,-19 18,1-18,35 0,-17 0,70 18,0-18,53 0,17 0,89 0,53 0,34 0,54 0,71-36,17 19,70-18,-140 35,-18 0,-53-18,-71-17,-70 35,-35 0,-71 0,17 0,1 0,-18 0,0 0,-53 0,35 0,-88 0,18 0,-811 0,652 0,-53 0,0 0,0 0,18 0,-53 0,35 0,0 0,35 0,1 0,17 0,35 0,1 0,34 17,-17-17,18 0,-1 0,19 0,-19 0,54 0,35 0,-36-17,54 17,-1 0,0-18,19 18,34 0,-17-18,-18 1,0-1,0 0,-18 1,36-1,-36-17,-34 35,34-18,-17 1,17 17,1-36,-1 36,18-17,-17 17,52-18,0 18,1 0,-1 0,1 0,-1 0,0 0,1 0,-1 0,53 0,-17 18,52-18,-17 0,36 0,-1 0,71 0,-1 0,-17-18,53 18,-17-18,-1 18,-35-17,-35 17,0-18,-35 18,-19-17,-16 17,17 0,17 0,1 0,17 0,0 0,0 0,71 0,-35 0,-1 0,-35 0,-17 0,17 0,-35-18,17 18,1 0,-53 0,70 0,18 0,17-18,18 18,71 0,0 0,70 0,-71-35,1 35,0 0,-36 0,-52 0,-36 0,-18 0,-17 0,-17 0,17 0,-1 0,1 0,-17 0,17 0,17 0,1 0,17 0,0 18,18 17,17-35,-52 18,-1-18,1 17,-53-17,52 0,-35 18,-17-18,0 17,-1-17,19 0,-36 0,17 0,19 0,-1 18,0-18,0 0,1 0,-19 18,1-18,0 0,-18 0,0 0,35 17,18 1,17 17,1 1,52-1,-17 0,18 0,-54-17,1 0,-18-18,-36 0,-17 0</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05.37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13282 2328,'0'0,"18"0,35-17,17 17,18-18,36 0,17 1,71 17,-36 0,53 0,-17 0,0 0,-18 0,-53 0,-18 0,-17 0,-53 0,18 0,-1 17,1-17,17 0,0 0,53 18,-88-18,71 0,-36 0,-18 0,19 0,-19 0,-17 0,-18 0,1 0,-1 0,-18 0,19 0,-1 0,53 0,0 0,-17 0,17 0,-17 0,-36 0,18 0,0 0,-18 0,-35 0,18 0,17 0,18 0,0 0,0 0,0 0,35 0,-53 0,0 0,1 0,34 0,-52 0,17 0,0 0,-17 0,35 0,-18 0,-17 0,17 0,36 0,-36 0,0 0,36 0,-18 0,-53 0,35 0,-17 0,17 0,-17 0,-1 0,-17 0,18 0,0 0,-1 0,18 0,36 0,17 0,-17 0,-36 0,18 0,-18 0,-17 0,-18 0,18 0,17 0,18 0,17 0,18 0,36 0,-1 0,1 0,35 0,-54-18,-16 1,-36-1,17 0,-35 1,-17-1,35 1,-35 17,17 0,-35 0,18-18,-1 18,1 0,17 0,36 0,-18 0,-1 0,1 0,0 0,-35 0,-18 0,35 0,18 0,-35 0,35 0,17 0,18 0,1 0,34 0,1 0,-36 0,-18 0,-17 0,0 0,-53 0,18 0</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07.99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11359 2205,'18'0,"0"0,-1 0,36 0,0 0,35 17,71-17,18 0,-1 36,36-36,-1 17,1 1,-18-18,-18 35,-17-35,-35 0,17 0,-18 0,36 0,-18 0,-18 0,36 0,-71 0,71 0,-71 0,36 0,-18 18,17-18,-35 0,1 0,-19 18,18-18,18 0,-35 0,17 17,0-17,-35 0,18 0,-36 0,35 0,1 18,-1-18,19 0,-1 0,18 0,-18 0,-18 0,-34 0,70 0,-54 0,1 0,-17 0,-1 0,18 0,0 0,17 0,1 0,17 0,0-18,-17 18,17 0,-17 0,-19 0,1 0,-17 0,34 0,-17 0,18 0,-1 0,-34 0,34 0,-17 0,18 0,-1 0,-35 18,1-18,-19 0,1 0,0 0,-54 0,-1163 35,828-35,-122 0,52 0,-53 0,53 0,17 0,54 0,0 0,87 0,54 0,-18 0,71 0,-1 0,19-17,-1 17,35 0,1-18,-1 18,36 0,0 0,-35 0,17 0,-18 0,36 0,17 0,1 0,17 0,18 0,17 0,0 0,18 0,0 0,0 0,18 0,0 0</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11.2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3263 3440,'0'0,"0"0,18 17,17 1,18-1,0 19,0-19,17 1,1 0,-18-18,70 17,-52-17,17 0,-35 0,-18 0,36 0,-36 0,-17 0,-1 0,19 0,-19 0,19 18,-1-18,18 0,-18 0,18 0,0 18,0-18,-53 0,17 0,1 0,0 0,-1 0,1 0,0 0,-1 0,1 0,0 0,-1 0,18 0,18 0,-35-18,0 18,-1 0,1 0,-18 0,18 0,-1 0,-17 0,18 0,17 0,-35 0,18 0,-1 0,-17-18,0 1,0 17,-17-18,-18 0,17 1,-17-1,-18 18,-18 0,1-18,-54 18,54 0,-19 0,1 0,0 0,35 0,-35 0,35 0,18 0,17 0,-35 0,0 0,36 0,-19 0,19 0,-1 0,-17 0,-18 0,18 0,-1 0,-17 0,36 0,-1 0,0 0,18 0,18 0,35 0,18 0</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14.0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19967 3016,'18'0,"17"0,53 0,53 0,53 0,18 0,-35 0,-19 0,-17 36,-35-36,-71 0,18 0,-17 0,-19 0,19 0,-19 0,19-18,16 0,37 1,16-19,-34 19,0-19,-1 19,-17-1,-18 0,-17 1,-18 17,18 0,-1 0,1 0,0 0,17 0,-35 0,35 0,-17 0,-36 0,0-18,1 18,-36 0,0 0,-18 0,-17 0,18 0,-19 0,1-17,18 17,-1 0,18 0,18 0,0 0,-1 0,19 0,-1 0,0 0,-17 0,-18 0,-17 0,-18-18,35 18,-18-18,18 18,-17 0,17-17,0-1,-35 18,17-18,18 1,0 17,36-18,-1 18,0 0,18 0,-17 0,-1 0,0 0,-17 0,0 0,35 0,-18 0,1 0,-19 18,1-1,0 1,-18 17,0-17,53-18,-18 18,18-1,0-17</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26.1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13952 4798,'18'0,"0"0,35 0,35-18,18 18,17-18,1 18,-1 0,0-17,36-1,-71 18,1 0,16-17,-16 17,34 0,-35 0,36 0,-1 0,1 0,34 0,-34 0,-1 0,-17 0,0 0,-18 0,0 0,18 0,-70 0,34 0,-17 0,0 0,0 0,17 0,1 0,0 0,34 0,-34 0,-1 0,19 0,-1 0,-18 0,36 0,-18 0,-17 0,-18 0,17 0,-17 0,0 0,18 0,-53 0,34 0,-16 0,-1 0,36 0,-1 0,1 0,-18 0,-1 0,19 0,-18 0,0 0,-35 0,17 0,0 0,-17 0,17 0,18 0,-18 0,53 0,-17 0,17 0,-17 0,-1 0,18 0,-17 0,0 0,-19 0,1 0,18 0,-1 0,-17 0,-17 0,-19 0,19 0,-36 0,17 0,1 0,0 0,-18 0,17 0,18 0,-35 0,53 0,0 0,-17 0,16 0,-16 0,34 17,-52-17,35 0,-36 0,-17 0,36 0,-1 0,-17 0,52 0,-17 0,35 0,1 0,-19 0,1 0,-1 0,-52 0,-1 0,1 0,0 0,35 18,-18-18,-17 0,35 0,-18 0,53 0,-17 0,-1 0,-17 0,0 0,-18 0,0 0,-17 0,17 0,18 0,-17 0,-1 0,18 0,-18 0,0 0,1 0,17 0,-18 0,18 0,0 0,-18 0,35 0,1 0,-18 0,-35 0,-1 0,1 0,0 0,-18 0,17 0,1 0,-1-18,19 18,-19 0,1 0,35 0,0 0,-18 0,0 0,-17 0,-53 0,-1 0,-69 0,52 0,-53 0,35 18,18-18,-35 0,-18 17,36-17,-1 0,1 0,34 0,-16 18,16-18,1 0,-18 0,18 0,-18 0,35 0,-17 0,-53 0,35 0,-18 0,-17 0,0 0,0 0,-18 0,18-18,17 18,-17-17,17 17,-17-18,-18-17,-17 35,52-18,1 1,-18-1,17 18,-52-18,52 18,-17-17,0 17,-18-18,18 18,-36 0,36 0,-18 0,18 0,0 0,-18-18,18 18,17 0,1 0,34 0,-17 0,0 0,-35 0,35 0,-17 0,17-17,-18 17,-17 0,-18 0,18-18,0 18,-36 0,19 0,16 0,19-17,-18 17,-18 0,18-18,17 18,-17 0,17-18,18 18,-35-17,18 17,-1 0,18 0,0 0,-17 0,-1 0,1 0,17 0,-18 0,-17 0,17 0,-17 0,-18 0,18 0,0 0,17 0,1 0,-1 0,18 0,-17 0,17 0,-18 0,18 0,-17 0,17 0,0 0,-18 0,1 0,-1 17,1-17,34 0,-34 18,17-18,-18 0,54 0,-36 18,18-18,-1 0,19 0,-19 0,1 17,18 1,-19-18,19 17,-19-17,1 18,17-18,-17 0,-18 18,18-18,17 17,-17-17,17 0,18 0,-17 0,-1 0,0 0</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31.00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3298 5309,'0'0,"0"0,36 0,17 0,0 18,52-18,-16 18,52-1,0 1,18-18,-1 17,1 19,-18-36,18 0,-18 0,18 17,-36-17,1 0,-1 18,1-18,-1 0,36 18,-36-18,36 0,-18 35,18-35,17 0,-17 18,0-18,-71 17,0-17,-88 18,18-18,52 18,1-1,0-17,-1 18,54-1,-1 1,1-18,70 18,-53 17,53-35,17 18,1-1,0 19,-36-36,18 0,-17 0,-36 0,17 17,36-17,-17 0,-1 0,71 0,-70 0,69 0,-16 0,-19 0,36 0,-35 0,-36 18,1-18,-18 35,-1-35,-34 18,-1-18,1 0,52 17,-17-17,-18 0,18 18,-36-18,36 0,-88 0,-19 0,-16 0,-19 0,-17 0,36 0,-36-18,35 18,18-17,-18-1,0 18,18-18,0 1,18-18,52 17,-17-17,18-1,-1 19,0-19,72 19,-37-18,1 17,-36 0,-52 1,-36-1,1 0,-19 18,-17-17,-17 17,-1-18,-17 18,-18 0,0-18,0 18,-53 0,18-35,0 35,-36 0,18 0,18 0,0 0,0 0,-18 0,18 0,17 0,1 0,-1 0,-17 0,17 18,18-18,-17 0,-1 0,-52 0,35 0,-1 0,-34 0,0 35,-1-35,1 0,-36 0,35 0,-17 0,18 0,-36 0,36 0,-19 0,1-18,18 18,35 0,-36-17,36 17,-35 0,17-18,-18 0,1 1,-1 17,1-18,-1-17,1 35,-1 0,19-18,-19 18,36 0,17-17,1 17,-18-18,17 18,0 0,-17-18,35 18,-35 0,-18-17,53 17,-35 0,-18 0,18-18,-18 18,-35 0,-17 0,69 0,-34-18,-1 18,1-17,-1 17,1-35,-1 35,1 0,-18-18,35 18,-17 0,17 0,18 0,-18-18,18 18,17 0,-17 0,0 0,-1 0,-16 0,16 0,1 0,0 0,-18 0,18 0,17 0,1 0,17 0,-18 0,-17 0,18 0,-1 0,1 0,-19 0,36 0,-17 0,35 0,-18 0,-18 0,18 0,0 0,0 0,-35 0,18 0,-1 0,0 0,-17 0,0 0,18 0,-1 0,0 0,19 0,34 0,-35 0,0 0,18 0,-18 0,18 0,-18 0,0 0,-18 0,-17 0,17 0,1 0,17 0,35 0,-17 0,17 0,18 0,-35 0,17 0,1 0,-18 0,17 18,0 0,-17-18,17 0,18 17,0 1,-17-18,17 17,0 1,0 0,0-1,0 19,0-19,0 1,17 17,1 0,0-17,-1-18,-17 18,18 17,17-17,18-18,0 35,35-17,18 35,53-36,-18 1,53 17,18-17,-54-1,1 1,-53-18,0 0,-18 35,-17-35,-1 18,-17-18,0 0,-18 0,0 0,18 18,18-18,-36 0,18 0,0 0,0 0,18 17,-36-17,35 0,-17 0,0 0,-18 0,1 0,-1 0,18 0,18 0,17 0,18 0,17 0,18 0,0-17,36 17,-36 0,53 0,-53 0,53 0,-53 0,18-18,-36 18,1 0,-36 0,18-18,17 18,1-35,-36 35,35 0,1 0,-1-18,36 18,-35 0,-36 0,0 0,18-17,-18 17,-18 0,19 0,-19 0,1-18,-1 18,1 0,17 0,-35 0,18 0,-1 0,1-18,-18 18,35 0,0 0,71 0,17 0,1 0,17 0,-18 0,36 0,-71 0,-18 0,-17 0,-53 0,17 0,-17 0,0 0,-17 0,34 0,18 0,18 0,-35 0,-18 0,-18 0,-70 0,-36 0,-17 18,-71 17,-17-17,-71 0,-35 17,-18-17,-53-18,-35 0,17 0,-122 0,122 0,54 0,17 0,0 0,18 0,52 0,54 0,17 0,1-36,34 36,1 0,34 0,-16 18,-19 0,36-18,-18 17,-17 1,34-18,1 0,-35 0,52 17,1-17,-1 0,18 0,53 0,-35 0</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41.1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7708 6032,'0'0,"0"0,35 0,-17 0,35 0,0 0,17 0,19 0,-1-17,35 17,1 0,-1-18,-17 18,0 0,53-35,-36 35,1 0,-36 0,71 0,-36 0,1 0,34 0,-70 0,54 0,-19 0,36 0,-36 0,-35 18,36-18,-53 0,34 17,-16-17,-1 0,0 0,53 18,-35-18,17 0,36 0,0 17,-18-17,18 0,-36 0,-17 18,-53-18,35 0,18 0,-35 0,-36 0,35 0,1 0,17 0,-17 0,17 0,18 0,17 0,-35 0,36 0,-36 0,0 0,36 0,-18 0,-18 0,0 0,0 0,-17 0,-1 0,1 0,17 0,0 0,18 0,-53 0,70 0,-34 0,-1 0,18 0,-53 0,52 0,-52 0,18 0,-1 0,1 0,-1 0,19 0,-36 0,0 0,-1 0,-16 0,17 0,-36 0,36 0,0 0,-53 0,53 0,18 0,-19 0,54 0,-53 0,18 0,17 0,-35 0,0 0,-36 0,1 0,17 0,-35 0,18 0,17 0,-17 0,52 0,1 0,0 0,17 0,0 0,-35 0,35-18,-35 18,0 0,-35 0,17 0,0 0,0-17,18 17,0 0,-17 0,-1 0,53 0,-35 0,-18 0,18-18,-53 18,53 0,-35 0,17-17,0 17,-35 0,18 0,-1 0,1 0,-18 0,35 0,18 0,-17 0,17 0,-18 0,18 0,-18 0,53 0,-35 0,18 0,-18 0,-36 0,18 0,1 0,-19-18,19 18,-1 0,0-18,-35 18,18-17,17 17,-35 0,18 0,-18-18,-18 0,-35 18,-35-17,-18-1,-53 18,36 0,17 0,-17 0,52 0,18 0,0 0,36 0,-19 0,19 0,-1 0,0 0,1 0,-1 0,-17 0,0 0,35 0,-53 0,17 0,-34 0,-1 0,1 0,-1 0,1-18,-1 18,18-17,0 17,0 0,18 0,0 0,0-18,-18 18,35 0,-53 0,18 0,1 0,-37-35,1 35,18-18,-54 18,18-17,18 17,18 0,34 0,1 0,-18-18,18 18,35 0,-18 0,1 0,-1 0,-17 0,-18 0,35 0,-35 0,-17 0,17 0,-18 0,36 0,-18 0,0-18,-18 18,36 0,-35 0,17 0,0 0,-18 0,18 0,-35 0,-18 0,36 0,-18 0,-1 0,19 0,-18 0,-1-17,-16 17,16 0,-34 0,35 0,-18 0,0 0,-17 0,-1 0,1 0,-1 0,18 0,-35 0,18 0,-1 0,-34 0,69 0,-34 0,-1 0,1 0,35 0,17 0,-17 0,0 0,-36 0,36 0,-35 0,-1 0,-35 0,71 0,-35 0,17 0,-18 0,72 0,-54 35,35-17,-17-18,-36 0,36 17,-35-17,-1 0,-34 18,-1-18,0 18,36-18,-1 17,-17-17,18 0,17 18,-18-18,1 0,-1 0,54 0,17 0,0 0,0 0,0 0,18 0,0 0,17 0,-17 0,-1 0,19 0,-1 0,0 0,1 0,17-18,-18 18,0 0,1-17,-36 17</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49.1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18997 6509,'0'0,"71"0,-18 0,70 0,0 0,1 0,-1 0,1 0,17 0,-18 0,1 0,-53 0,-19 0,1 0,-35 0,53 0,-19-18,37 18,16-18,37 18,-19 0,1-17,-19 17,-16 0,-19-18,-52 18,-1 0,1 0,0 0,-1 0,36 0,18 0,-54 0,36 0,-35 0,17 0,18-17,0 17,-18 0,1 0,-19 0,19 0,-36-18,0 18,35 0,18 0,-36 0,36 0,0 0,0 0,18 0,-1 0,18 0,-35 0,0 18,18-18,-71 17,17-17,1 0,0 0,-18 0,53 0,0 0,-18 0,18 0,35 35,-35-35,0 18,0 0,-53-18,17 0,-17 0,-17 17,-36 1,18 17,-18-17,17 0,-17-1,1 1,16-18,1 17,-18-17,0 0,0 18,18-18,0 0,-1 0,1 0,-18 0,0 0,0 0,18 0,-35 0,-1 0,-17 0,17 0,1 0,17 0,35 0,-35 0,-17 0,17 0,17 0,-16 0,-19 0,0 0,1 0,17 0,-35 0,17-18,-35 18,36 0,-36-17,-18 17,36 0,18 0,-1-18,1 18,-1 0,53 0,-52 0,52 0,-17 0,35 0,-18 0,1 0,17 0,-18 0,-17 0,35 0,-36 0,1 0,-18 0,18 0,-53 0,17 0,-17 0,-212-17,194 17,18 0,35 0,18 0,0 0,-18 0,-18 0,-52 17</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1:54.0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3316 7108,'0'0,"35"18,18-18,-17 18,16-18,19 0,0 0,17 0,-18-18,19 18,34 0,0-18,-52 18,35-17,-18 17,-17-18,-1 18,1-17,-36 17,18 0,-35 0,-18 0,17 0,1 0,17 0,0 0,36 0,-18 0,17 0,-34 0,17 0,-18 0,-17 0,34 17,1-17,18 0,-1 0,-17 18,53-18,-35 0,17 0,0 0,0 0,18 17,-18-17,-17 0,35 0,0 0,17 0,18 0,-17 0,-1 0,-35 0,18 0,-35 0,-1-17,-34 17,-1 0,-18 0,1 0,0 0,17 0,36 0,-18 0,-1 0,19 0,0 0,-19 0,1 0,-17 0,-1 0,-35 0,35 0,36 0,17 0,35 0,36 0,-18 17,53 1,-17-18,17 35,-53-35,18 0,-36 0,1 0,-54 0,-35 0,18 0,-17 0,-36 0,17 0,1 0,17-17,89 17,-36 0,0 0,35 0,19-18,-37 18,1 0,-35 0,-18 0,-36 0,1 0,0 0,-1 0,71 0,-17 0,52 0,-34 0,52 0,-18 0,1 0,-1 0,-17 0,-71 0,18 0,-35 0,-18 0,18 0,-1 0,1 0,17 0,18 0,35 0,-35 0,35 0,0 0,-52 0,-19 0,1 0,0 0,-1 0,36 0,18 0,-1 0,1 0,-71 0,35 0,-17 0,-1 0,1 0,0 0,-1 0,1 0,-18 0,-18 0,-35 35,18 1,-18-19,0 19,18-1,0 0,0 0,-1-17,1 0,17-1,18-17,-53 0,36 0,-36 0,18 0,-18 0,35 0,-17 0,-18 0,35 0,-35 0,18 0,0 0,-18 0,-18 0,18 0,18 0,-18 0,18 0,0 0,-1 0,-34 0,34 0,1 0,-35 0,17 0,-18 0,36 0,-18 0,-18 0,18 0,18 0,-71 0,71 0,-35 0,17 0,-18 0,1-17,34 17,-34 0,-1 0,18 0,-17 0,17 0,-18 0,-17 0,17 0,1 0,-1 0,1 0,-1 0,18 0,0 0,-17 0,17-18,-18 18,18 0,-17 0,17 0,-18 0,-17-18,18 18,-1 0,-17 0,17 0,18 0,-17 0,-1 0,1 0,-1 0,1 0,17 0,-18 0,18 0,-17 0,-1 0,1-17,17 17,-18 0,1 0,17 0,0 0,0 0,0 0,-35 0,17 0,1 0,-19 0,19 0,-18 0,17-18,1 18,34 0,-34 0,17 0,-18-18,18 18,0 0,-17 0,17 0,-35 0,17 0,-17 0,35 0,-35 0,35 0,0 0,-18 0,1 0,17-17,0 17,0 0,-17 0,17 0,-18 0,1 0,34 0,-34 0,17 0,0 0,18 0,-18 0,0 0,35 0,1 0,-19 0,19 0,-36 0,-18 0,18 0,-17 0,17 0,0 0,0 0,-18 0,36 0,-71 0,71 0,-18 0,0 0,36 0,-36 0,17 0,19 0,-19 0,1 0,-35-18,52 18,-35 0,0 0,18 0,0 0,-1 0,19 0,-19 0,19 0</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2:17.3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8290 11536,'53'0,"0"-18,0-17,35 35,0-18,36 18,-18-17,-18-19,-18 19,89 17,-35-18,-36 18,35 0,-17 0,-53 0,18 0,-1 0,-17 0,-35 0,35 0,-18 0,-17 0,35 0,17 35,1-35,-18 0,17 18,1 17,-1-35,-17 18,-18-18,-17 18,-89-36,1 0,-54 18,19 0,-36-17,-36 17,18-18,-17 18,0 0,-18 0,17 0,18-35,36 35,70 0,0 0,18 0,35 0,-18 0,18 0,18 0,17 0,18 0,35 35,0-35,71 18,18-18,34 17,1 1,35-18,-35 35,-1-17,-17 35,-17-53,-19 17,1 1,-18 17,-17-35,17 18,-18 0,-35-18,36 17,-1-17,-17 18,18-1,34 19,-34-36,-36 0,0 0,18 17,18-17,-36 0,18 18,-53-18,70 18,-35-18,18 0,0 0,17 0,-17 0,53 17,-18-17,-17 0,-1 36,0-36,-34 0,52 17,-53-17,0 0,18 18,17-18,-34 0,34 0,1 0,-1 0,1 0,-1 0,1 0,17 0,-18 0,1 0,34 0,-34 0,35 0,-36-35,0 35,-34-18,17 18,-18 0,0-18,18 18,-71-17,36 17,34-18,-16 18,-1-18,18 18,-18 0,0-17,18 17,-18 0,-17 0,-18-18,-36 18,18-18,18 1,0 17,18-18,17 1,35-1,1 0,17 1,-17-19,17 36,0-17,-53-1,35 18,-17-18,-88 18,35 0,-18 0,-35-17,35 17,36-18,-53 18,17-17,18 17,17-18,1 18,-1 0,-17 0,0 0,-17 0,-36 0,17 0,-34 0,-36 0,-36 18,-16-18,-37 17,-16 18,-1 1,0-36,36 17,35-17,-18 18,35-18,18 0,-17 0,-36 18,53-18,-71 0,1 0,-18 0,0 0,0 0,-53-18,17 18,-34-35,34 35,-34 0,87-18,-35 18,36 0,-1 0,36-18,-35 18,-1 0,18-17,-70 17,17 0,-17-18,-36 18,1 0,-1 0,35 0,-17 0,18 0,0 0,52 0,-35 0,18 0,18 0,-36 0,18 0,-18-35,1 35,16 0,-16 0,-1 0,35 0,-17 0,18 0,17 0,18 0,0 0,-18 0,18 0,-1 0,-34 0,35 0,-36 0,18 0,-35 0,18 0,-36 0,36 0,-18 0,17 0,-35 0,18 0,0 0,-35 0,17 0,18 0,-18 0,-17-18,52 18,1 0,-1-17,18 17,71 0,-18-18,36 18,17 0,35 0,35 0,19 0,69 0,1-35,53 35,17-18,71 18,0-18,35 18,35-35,1 35,-36 0,35 0,-52 0,52 0,-52 0,52 0,-35 0,-17 0,70 18,-71-18,-52 0,35 0,-53 17,-36-17,1 0,0 0,-36 0,36 0,-1 0,1 0,0 0,-36 0,1 0,17 0,-71 18,1-18,-1 0,-35 0,0 0,36 0,-18 0,-18 0,0 0,36 0,-19 18,19-18,-36 0,0 0,0 0,18 0,-17 0,-19 0,18 17,0-17,18 36,-18-36,18 17,18 1,-1-18,-35 18,54-1,-54-17,0 0,-17 18,-1-18,1 0,-1 0,-17 17,18-17,-18 0,17 0,-17 18,18-18,-18 0,-1 0,19 0,0 0,-1 0,-17 18,0-18,35 0,-35 0,18 0,-18 0,-18 0,18 0,0 0,-36 0,19 0,34 0,-17 0,0 0,17 0,19 0,-19 0,1 0,-36 0,-17 0,-1 0,1 0,0 0,-18 0,17 0,1 0,-18 0,18 0,-1 0,36 0,18 0,-36 0,-17 0,17 0,-18 0,1 0,17 0,1 0,-36 0,-18 0,-17 0,-18 0,0 35,18-35,-36 18,1-1,-36 1,35 0,18-18,-17 17,17-17,17 18,1-1,35-17,0 0,35 0,-17 0,17 18,1-18,-19 0,1 0,17 0,-35 0,18 0,0 0,-1 0,1 0,17 35,0-35,1 36,-36-36,35 17,-17-17,-18 18,17 0,1-18,-1 0,-17 0,0 17,0 1,18-18,-18 18,0-1,0 1,0-1,0 1,18 0,-18-1,0 1,0 0,0-18,0 17,0 1,0 0,-18-18,18 0,0 0,-35 17,0 1,17-1,-17 1,-18 0,17-18,19 17,-18-17,17 0,0 18,1-18,-1 0,0 18,1-1,-1-17,0 0,18 0,-35 0,0 18,17-18,-17 18,0-18,17 0,-17 0,-1 17,19-17,-18 0,-1 0,19 18,-1-18,0 0,1 0,-19 0,1 0,0 0,-36 0,18 0,0 17,-35-17,35 0,0 0,-17 0,35 18,-36-18,18 0,0 0,0 18,-17-18,17 0,0 0,0 0,0 0,0 0,0 0,-35 17,18-17,34 0,-34 0,-1 0,-17 0,17 0,-17 0,18 0,-19 0,1 0,-18 0,53 0,-35 0,18 0,-18 0,-18 0,18 0,-1 0,-34 0,-36-17,36 17,-36 0,-18 0,19-18,-19 18,19 0,-19 0,18-18,18 18,18 0,-1 0,1 0,35 0,-36 0,1 0,17-17,-18 17,1 0,35 0,-36 0,1 0,-36-18,71 18,-36 0,-17 0,-17 0,34 0,-35 0,18 0,-17-35,-19 35,-17 0,-18 0,36 0,-36 0,1-18,34 18,-34-17,-1 17,36 0,-36 0,53-36,-17 36,35-17,-36 17,54-18,-1 18,-52 0,52-18,-34-17,34 18,1 17,-1 0,1 0,-36 0,36-18,-1 18,1 0,-1 0,1 0,35 0,-1 0,-16 0,52 0,-53 0,18 0,17-18,-17 18,0 0,-18 0,35 0,18 0,-35 0,18 0,-1 0,0 0,1 0,-1 0,-17 0,53-17,-36 17,1 0,17 0,-18 0,36 0,-36 0,1 0,-1 0,-17 0,35 0,-17 0,17 0,-18 0,18 0,-35 0,35 0,-35 0,35 0,0 0,-53 0,18 0,0 0,0 0,-36 0,18 0,-17 0,70 0,-53 0,53 0,0 0,-17 0,-1 0,-17 0,18 0,-1 0,-17 0,-36 0,71 0,-35 0,-18-18,36 18,-1 0,1 0,-19-18,37 18,-1 0,-53-17,71 17,-18-18,-18 18,1 0,17 0,35-18,-35 18,0-17,0 17,-17-18,34 18,-17 0,1 0,-19 0,36-17,-18 17,18-18,-36 18,36 0,-18 0,-18 0,18 0,18 0,0 0,-1 0,36 0,0 0,-17 0,-18 0,17 0,18 18,-35-18,35 17,-36-17,19 0,-1 0,18 0,-18 0,1 18,-1-18,1 0,-1 0,0 0,1 0,-1 0,0 0,1-18,-1 18,-17-17,35 17,-18-18,-17 18,35 0,-18-18,1 18,17 0,0 0,35 0,18 18,-36 0,36-1,0-17,18 18,-1-1,1 1,17 17,53 1,18-19,-36-17,19 18,16 17,1-17,0-18,-18 0,-18 17,1-17,-1 0,1 0,-1 0,36 0,-71 0,71 0,-36 0,1 0,-36 0,0 0,0 0,-17 0,17 0,18 0,18 0,-19 0,54 0,0 0,17 0,1 0,17 0,-18 0,0 0,18-17,-52 17,-19 0,-17-35,-18 35,36 0,-19-18,-16 18,34 0,1 0,17 0,0-18,0 18,-18 0,1 0,-1-17,1 17,-54 0,19 0,34 0,-52 0,17 0,35 0,-35 0,-17 0,17 0,-17 0,52 0,-35 0,36 0,-1 0,1 0,17 0,-18 0,54 0,-54 0,1 0,34 0,-34 0,-1 0,1 0,-1 0,1 0,-1 0,18 0,-17 0,-1 0,1 0,-1 0,1 0,-36 0,18 0,-18 0,53 0,-35 0,17 0,-34 0,-1 0,35 0,-35 0,18 0,-35 0,17 0,-35 0,18 0,17 0,-18 0,36 0,-53 0,53 0,17-18,-34 18,-1 0,35 0,-17 0,0 0,0 0,17 0,-35 0,1 0,34 0,-35 0,36 0,-1 0,36 0,0 0,17 0,-35 0,18 0,0 0,-36 0,1 0,-71 0,35 0,18 0,-71 0,35 0,1 0,-1 0,1 0,17 0,0 0,18-18,35 18,-35 0,18 0,-54-17,18 17,-17 0,-18 0,0 0,0-18,0 18,17 0,-35 0,18 0,36-18,-19 18,1 0,17-17,-18 17,1 0,-18 0,-18 0,18 0,-18 0,-17 0,17 0,1 0,-19-18,1 1,35 17,35-18,-17 18,17-18,0 18,0 0,-17 0,-18 0,-36-17,1 17,17 0,18-18,-35 18,-18 0,35 0,36 0,-54 0,18 0,1 0,-1 0,36 0,-36 0,35 0,-34 0,-1 0,-17 0,-18 0,35 0,0 0,-35 0,18 0,17 0,-35 0,18 0,-1 0,1 0,-18 18,0 17,-35-17,17 17,-17 0,35-17,-18-18,-17 17,17 1,18 0,-17-18,-1 0,0 0,-35 17,0-17,1 0,16 0,-17 18,0-18,36 0,-36 0,0 0,0 18,0-18,-35 17,35-17,18 0,-36 18,18-1,0 1,-17 0,-1-1,36 1,-53 17,17-17,18 0,-17-1,-36-17,35 18,1-18,-18 0,-1 0,-34 0,35 0,17 0,18 0,-17 0,52 0,0 0,1 0,-36 0,0 17,0-17,-17 0,17 0,-18 0,-17 0,-18 0,-17 0,17 0,-35 0,17 0,1 0,34 0,1 0,18 0,-1 0,36 0,0 0,-18-17,17 17,19 0,-36 0,-18-18,1 18,-18-17,-36 17,-35-18,18 18,-53-35,35 17,18 18,18-18,17 18,18 0,0-17,17 17,18-18,-17 0,-1 18,0-17,1-1,-18 18,17 0,1-17,-1-1,-17 18,0 0,17-18,1 18,-19 0,-16-17,16 17,-34 0,-1-18,1 18,-36 0,18 0,-53 0,53 0,-35 0,-18 0,17 0,1 0,-18-35,17 35,19 0,-19 0,36 0,-18 0,1 0,34 0,-17 0,18 0,-1 0,36 0,-36 0,19 0,-37 0,37 0,-1 0,-53 0,36 0,-1 0,-35 0,53 0,-52 0,70 0,-36 0,1 0,-1-18,1 18,17-18,-18 18,1-17,-36 17,36 0,-18 0,17-18,1 18,-36 0,35-17,36 17,-18 0,18 0,-18-36,18 36,-35 0,34 0,19 0,-1 0,-17 0,18 0,-19 0,19 0,17 0,0 0,0 0,-35 0,35 0,-18 0,19 0,-19 0,18 0,0 0,18 0,-18 0,-18 0,1 0,-1 0,-17 0,-35 0,34 0,-69 0,69 0,-34 36,0-36,17 17,17-17,19 0,-1 0,18 0,-35 0,35 0,-17 0,-1 0,1 0,17 0,-18 0,1 0,17 0,-18 0,36 0,-18 0,0 0,0 0,36 0,-19 0,1 0,17 0,-17 0,17 0,-35 0,18 0,18 0,-36 18,17-18,-17 0,53 0,-35 0,0 0,17 0,-35 0,36 0,-1 0,0 0,1 0,17 0,-35 0,17 0,-17 0,-1 0,19 0,-1-18,-17 18,-1-17,1 17,0 0,0 0,35-18,-36 18,19 0,-1 0,-17 0,35 0,-35 0,17 0,18 0,-18 18,18-1,-17-17,-1 18,18-1,-18-17,1 18,-1-18,18 18,-18-18,1 17,17-17,-18 0,1 0,17 18,-18-18,18 0,-18 18,1-18,17 17,-18-17,18 0,-18 18,18 0,-35-1,17 1,1 17,-1-17,-17-1,17 1,18 0,0 17,0-35,0 18,0-1,0 1,0-1,0-17,0 18,0 0,0-18,0 35,0-17,0-1,0 1,0 17,0 1,0-1,0 0,0-17,0 17,0-17,0-18,0 17,0-17,35 18,1 0,-19-18,19 17,-19-17,1 0,35 18,-18-18,0 0,18 0,0 0,0 0,0 0,0 0,0-18,17 18,-17 0,-17 0,70 0,-54 0,54 0,-18 0,-17 0,17 0,36 0,-36 18,35-18,18 17,-52 1,34-18,-35 0,-17 18,35-18,-18 0,-18 17,1-17,-36 0,1 0,-19 0,-17 0,35 0,-17 0,-18 0,35 0,1-17,34-1,18 0,18 1,18 17,-36 0,-18-18,-34 18,-36 0,53 0,17 0,-17 0,0 0,-18 0,-17 0,-18 0,0-17,18-1,-1 0,-17 18,0-17,0-1,0 0,-35 18,17 0,-17-17,0-1,-18 0,18 1,-71 17,70 0,-52 0,-18 0,18 0,-35 0,35 0,-1 0,-16 0,16 0,19 0,-18 0,-18 0,18 0,-1 0,19 17,-18-17,35 0,-18 0,18 0,-35 0,18 0,17 0,-53 0,18 0,-1-17,-16-1,16 18,-16-17,34-1,0 0,1 1,52 17,-35-18,18 18,-18-18,35 1,-34 17,16 0,1 0,0 0,-1 0,19 0,-1 0,1 0,-19-18,1 0,17 18,1 0,-1 0,0-17,1 17,17-18,-18 18,18-18,0 18,18 0,-1 0,1 18,17-18,18 18,18-18,-18 0,35 0,0 0,36 0,34 0,54-36,0 19,52-1,-17 18,0-35,-35 35,-36 0,-17-18,-36 18,19 0,-19 0,0 0,1 0,-1 0,1 0,-54 0,-17 0,-35 0,-18 0,-35 0,-1 0,1 0,0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8:19.1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18662 3986,'0'0,"18"0,-1 0,18 18,71-18,18 18,52-18,1 17,17-17,35 0,-17 0,35 0,-71 0,36 0,-54 0,19 0,-19 0,-16 0,16 0,19 18,34-18,-34 0,-18 35,17-35,18 0,-35 18,-18-1,-18-17,-17 18,-18-18,-17 0,-1 0,-52 18,0-1,17-17,-17 18,-18-18,17 0,19 0,-19 18,1-1,17-17,0 36,-17-36,17 0,-17 17,0-17,-18 18,0 0,-36-1,1 1,-53-1,-18-17,-18 18,-17-18,-70 0,-36 0,35 0,36 18,17-18,88 0,36 17,35-17,-18 0,-34-17,16-1,-70 0,-17-17,-36 18,-17-19,-36 19,-35-1,0-17,0 17,36 18,17 0,70 0,71 0,36 0,-1 0,-17 0,-18 0,0 18,18-18,-18 17,17-17,-52 0,35 0,36 0,-36 0,35 0,0 0</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2:19.3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8555 11730,'0'-18,"35"18,36-17,-1 17,36-18,18 0,34 18,36-17,-17 17,34 0,1 0,0 0,17 0,36 0,-18 0,-36 0,-34 0,17 0,-53 0,-18-18,1 18,-18 0,-54 0,1 0,-35 0,0 0,-71-18,-18 18,-17 0,-88 0,-36 0,0 36,-35-19,0 1,-17 17,17 0,35-35,53 53,36-17,-1-1,-17-17,88 17,18-17,18-18,-19 17,36-17,-17 0,-1 0,0 0,36 0,0 18,-18-18,17 0</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2:29.6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7232 12629,'35'0,"18"0,212 0,140 0,-175-17,-54-1,0 18,-17-35,0 35,-36-18,-34 18,34-17,-52 17,-1 0,-17 0,18 0,17 0,35 0,-34 0,34 0,18 0,18 0,-36 0,54 0,-54 0,18 17,-52-17,-1 0,-18 0,-17 0,-18 0,18 0,18 0,17 0,-17 0,17 0,0 0,36 0,-1 36,-17-36,17 0,-34 0,34 0,-35 0,0 0,18 0,-18 0,1 0,-19 0,1 17,-1-17,18 0,-17 0,17 0,0 0,36 18,-18-18,17 0,1 0,-1 17,1-17,-1 0,-35 0,-17 0,-36 0,18 0,-35 0,-1 0,-34 18,-54-18,18 18,-35-18,-35 0,-19 0,-1533 0,-266 0,1783 17,34-17,1 0,35 0,-18 0,-35 0,17 18,-35-18,1 0,-1 18,18-18,-18 0,0 35,-17-35,35 0,17 0,-34 0,69 0,-34 0,35 0,-18 0,35 0,36 0,0 0,88 0,35 18,35-1,36-17,17 18,36-18,35 0,-18 0,89 35,-36-35,18 0,0 18,0-18,0 0,-18 0,-18 0,1 0,0 0,17 35,-53-35,18 0,0 0,-53 0,0 0,18 0,-36 0,0 0,36 0,35 0,-35 0,17 0,-17 0,-1 0,1 0,-36 0,18 18,-70-18,17 0,-17 0,34 0,-34 17,-1-17,1 0,-1 0,1 0,34 0,-17 0,-17 18,-1-18,36 0,-35 0,-1 0,-35 18,18-18,-18 0,1 0,-1 0,-18 0,18 0,-17 0,35 0,-18 0,0-18,18 18,18 0,-1 0,1 0,17-18,-18 18,36 0,-18 0,-18 0,1 0,-1 0,-17 0,18 0,-36 0,0 0,0 0,18 0,-18 0,-17 0,17 0,-17 0,-1 0,-17 0,35 0,18 0,18 0,-36 0,0 0,18 0,-18 0,-17 0,17 0,-18 0,-17 0,18 0,17 0,-17 0,-1-17,1 17,-18 0,-18 0,0-18,0 18,1-18,-19 18,19-17,-1 17,-35 0,35-18,-17 18,35-18,17 1,-17 17,18 0,17-18,0 18,-17 0,-18-17,-53 17,17-18,1 18,-1 0,-17 0,0-18,18 18,17 0,-35-17,18 17,0-18,-1 18,-17 0,0-18,18 18,0 0,-18-17,0 17,17-18,1 18,0 0,-71 0,17 0,1 0,0 0,35 0,-36 0,1 0,18 0,-19 0,1 0,-36 0,36 0,-18 0,-35 0,35 0,-53 0,36 18,-36-18,-18 0,36 0,0 35,-18-35,18 0,0 0,-18 0,18 0,0 0,17 0,-17 0,0 0,-36 0,54 0,-19 0,19 0,-36 0,-17 0,-1 0,-35 0,36 0,-1 0,1 0,35 0,0 0,-18 0,53 0,-53 0,71 0,-36 0,1 0,-1 0,18 0,0 0,-17 0,-19 0,19 0,-18 0,-36 0,1-18,-1 18,1 0,-1 0,-34-17,34 17,-35 0,-17 0,53 0,-19 0,-16-18,34 18,-35 0,36 0,-18 0,-18 0,18 0,-53 0,18-18,17 18,18 0,17 0,1 0,-36 0,71 0,-71 0,36 0,-1 0,-17 0,-18 0,1 0,16 0,-16 0,-1 0,18 18,17-18,-34 0,-1 18,18-18,-18 0,35 0,1 35,-36-35,71 0,-71 18,36-18,-36 17,71-17,-36 0,36 0,-35 18,35-18,-36 0,-17 18,53-18,-36 35,36-35,-53 17,35-17,0 18,18-18,-18 0,18 0,0 0,17 0,-17 0,18 0,-1 0,-17 0,17 0,-17 0,18 0,-19 0,19 0,17 0,-18 0,1 0,-1 0,18 0,0 0,-17 0,17 0,-18 0,1 0,35 0,-1 0,1 0,35 0,-18 0,1 0,-1 0,0 0,-34 0,-19 0</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02:37.4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3422 13141,'0'0,"35"0,-17 0,52 18,36-18,-18 0,36 0,52 0,1 0,17 17,-53-17,-18 0,1 0,-18 0,-36 18,-17-18,18 0,-1 0,-17 0,18 0,17 0,-18 0,-17 0,36 0,52 0,-18 0,1 0,-36 0,0 0,0 0,18 0,-71 0,36 0,-36 0,-17 0,-1 0,19 0,-19 0,54-18,-1 18,1 0,0 0,-1 0,18-17,0 17,1 0,16 0,54-18,-71 18,36 0,-36 0,36-35,-54 35,18 0,-35 0,18 0,-54 0,19 0,34 0,1 0,-18 0,17 0,18 0,-17 0,0 0,-1 0,-17-18,-35 18,17 0,0 0,-35 0,-17 0,-19 0,-34 18,-1-1,-17 1,-35 17,-36-17,0-18,-17 18,-36 17,-35-35,0 0,-17 0,52 0,0 0,1 0,-1 0,35 0,36 0,-17 0,34 0,1 0,-36-18,71 18,-71 0,71 0,-71 0,71 0,0 0,-1 0,19 0,-1 0,1 0,-18 0,35 0,0 0,17 0,-34 0,35 0,-18 0,17 0,1 0,18 18,17-18,-36 0,1 0,35 0,-53 0,18 0,0 0,-1 0,36 17,-35-17,0 0,17 18,-35-18,18 18,0-18,35 0,-18 0,53 0,71 0,-18 0,71 0,-36 0,19 0,16 0,-17 0,53 0,-17 0,-1 0,36 0,0 0,-1 0,-34 0,-19 0,-34 0,-1 0,1 0,-36 0,18 0,0 0,35-18,-53 18,35 0,1 0,-36 0,0 0,18 0,-53 0,18 0,-18 0,17 0,1-18,-1 18,18 0,1 0,-1 0,35 0,36 0,0-17,-36 17,18 0,-17-18,-1 18,1 0,-18 0,-18 0,35 0,-35-35,36 35,-18 0,0 0,17 0,-17 0,17 0,-34 0,34 0,-35 0,0 0,18 0,-18 0,-17 0,17 0,-17 0,35 0,17 0,-35 0,36 0,-18 0,17 0,-35 0,0 0,18-18,-18 18,-17 0,17-17,-17 17,17 0,-18 0,19 0,-1 0,18 0,-18 0,0 0,18-18,-18 18,0 0,18 0,-18 0,-17 0,17 0,-17 0,17 0,-35 0,53 0,-18 0,0 0,-17 0,17 0,-18 0,1 0,-1-18,-17 18,0 0,18 0,-1 0,1 0,-36 0,36 0,17 0,18 0,-53 0,17 0,18 0,-35 0,18 0,-1 0,1 0,-36 0,18 0,18 0,-1 0,1 0,17 0,0 0,-17 0,17 0,0 0,-35 0,18 0,-54 0,36 0,0 0,-18 0,1 0,17 0,17-17,-35 17,36 0,-18-18,53 18,-36 0,19 0,-19-18,18 18,0 0,-17 0,0 0,-1 0,1-17,-36 17,18 0,-35 0,-1-18,1 18,17 0,0 0,18-18,-17 18,-1 0,-18 0,36-17,18-1,17 18,0 0,18 0,-18 0,-17-17,-1 17,1 0,-18 0,0-18,0 18,0 0,0-18,-18 18,18 0,17 0,-52 0,35 0,-18 0,0-17,1 17,17 0,0 0,-1 0,-16 0,34 0,1 0,-1 0,1 0,-18 0,0 0,17 0,-34 0,17 0,52 0,-69 0,52 0,18 0,-18 0,18 0,-18 0,35 17,-17 19,-18-19,18 1,-18-1,36 1,-18 0,-36-1,19 1,-37 0,19-18,-18 17,17 1,1-18,-18 35,0-35,53 18,-36 0,-17-18,18 17,-1 1,-17-18,18 17,-18 1,17-18,-35 18,18-18,-17 0,-36 0,35 0,-17 0,-18 0,35 0,0 0,0 0,18 0,-17 0,-19 0,1 0,17 0,-35 0,0 0,-70 17,17-17,-35 36,17-1,-35-17,36 17,-1 0,-35 0,53 1,-35-1,35 0,-17-17,17-18,-36 35,19-17,-1-1,-17-17,18 18,-36 0,35-18,-17 0,53 0,-71 17,35-17,1 18,17-18,-18 0,1 0,-1 0,-17 0,0 0,-36 0,36 0,-35 0,17 0,-35 0,17 0,36 0,-35 0,-1 0,1 0,17 0,18 0,-36 0,-17 0,0-18,17 18,-17 0,18 0,-36-17,36 17,-36-18,35 0,1 18,35-17,-53-19,0 19,-1-1,1 18,-17-53,-1 36,0-19,0 36,18-53,-18 53,36-17,0 17,-1-18,18 18,-17 0,35 0,-36-35,1 35,-1 0,-35-18,18 18,-17 0,-19 0,-17-17,-18 17,1-18,-1 18,0 0,1 0,70 0,-71 0,36 0,-18 0,52 0,-52 0,53 0,-35 0,17 0,-17 0,17 0,0 0,18 0,-18 0,1 0,17 18,17-18,-35 0,36 0,-1 0,1 17,-36-17,53 0,-35 18,18-18,-1 0,1 0,35 35,-71-35,71 0,-36 0,36 0,0 0,17 0,1 0,17 0,-18 0,36 0,-18 0,18 0,-18 0,18 0,17 0,-17 0,17 0,-17 0,17 0,18 0,-18 0,-17 0,18 0,-19 0,-34 0,-1 0,18 0,-53 0,54 0,-19 0,0 0,1 0,-1 0,18 0,0 0,18 0,-18 0,18 0,-36 0,19 0,-37 0,1 0,-35-35,17 35,-35 0,17 0,1 18,-36-1,36-17,17 18,-18-18,1 0,52 17,-17-17,17 18,-17-18,0 0,-53 18,17-18,-17 17,-17-17,-1 0,-18 0,54 36,-36-19,89-17,-36 18,-18-18,36 0,18 0,-1 18,18-1,-17-17,34 0,1 18,17-1,1-17,-1 0,18 18,-17-18,17 35,-18-35,18 0,0 18,-18 0,18-1,0 1,36 0,-19-18,-17 17,0-17,18 0,17 18,-35 0,35-1,1 1,17-1,-18-17,53 53,0-35,18 0,35-1,18 1,0 17,35-17,-18-1,0-17,36 0,-88 0,52 0,-70 0,-18 0,-53 0,-35 0,18 0,0 0,-1 0,-17 0,18 0,-1 0,19 0,-19 0,19-17,-36 17,17 0,19 0,-36 0,35 0,35-18,1 18,-36 0,1 0,-54 0,18-17,-35 17,-1-18,19 18,-36-18,0 1,18 17,-18 0,-18 0,-52 0,-1-18,1 18,-54 0,-34 0,34 0,19-18,-1 1,0 17,36-18,-1 18,36-35,-18 17,35 1,19-1,34 0,71 18,-18 18,36 0,35-18,-18 17,35-17,1 0,34 35,-16-35,16 0,1 0,-36 18,54-18,-1 0,18 0,-17 0,-1 0,-17 0,-71 0,-17 0,-19 0,-16 0,-19 0,19 0,17 0,-18-18,-35 1,-35 17,-1 0,-17 0,-17 0,-1 0,-17 0,-18 0,-17 0,-18 0,-18 0,71 17,-36-17,18 0,36 0,-18 0,17 0,-17-17,-36-1,19 1,-19-1,54 0,-36 1,53 17,18-18,17 18</inkml:trace>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02T21:33:24.09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1905 10495,'18'0,"-18"-18,0 1,35 17,-17 0,17-18,18 18,0-17,-18-1,35 18,1-18,-18 18,0 0,-18-17,0 17,1 0,-36 0,17 0,1 0,17 0,71 0,-18 0,0 17,36-17,-18 0,17 0,1 0,-36 0,-18 0,-17 0,0 0,0 0,-35 0,-18 0,53 0,0 0,-18 0,18 0,35 0,-17 0,17 0,-18 0,1 0,-36 0,18 0,-18 0,-17 0,-18 0,71 0,-1 0,-17 0,35 0,18 0,-18 18,-17-18,-1 0,-52 0,-18 0,18 0,35 18,0-18,-1 17,1 1,18-18,17 0,-17 17,-18-17,-18 0,0 0,-17 18,-18-18,0 18,0-1,17 1,-17 0,0 17,0-17,0-1,0 19,18-19,-18 1,18-18,-18 17,0 19,0 17,17-18,-17-17,0-1,0 1,0-1,18-17,-18 18,0-18,0 0,0-18,0 1,-35 17,-1 0,-16 0,16 0,-17 0,18 0,-18 0,18 0,17 0,-17 0,0 0,17-18,-17 18,-1 0,19 0,-36 0,18 0,17-17,-35 17,18 0,17 0,-17 0,0 0,-1 0,-17 0,18 0,-35 0,-1 0,36 0,-36 0,-17 0,-18 0,18 0,0-18,17 18,-17 0,-18-18,-17 1,17-1,18 18,-1-18,-34 18,-18-17,17 17,19 0,-1 0,-18 0,54 0,-18 0,35 0,-18 0,-17 0,17 0,1 0,-18 0,-1 0,19 0,-1 0,1 0,-1 0,36 0,-18 0,18 0,17 0,18-18,-18 18,18 0,0 0,0 18,53-1,36-17,34 0,-35 0,36 0,34 0,-34 0,-36 0,36 0,-19 0,-52 0,0 0,0 0,0 0,-35 0,35 0,-18 0,-17 0,34 0,19 0,17 0,36 0,-1 0,54 0,-19 0,-17 0,-17 0,-36 0,-35 0,-35 0,-1 0,36 0,18 0,-18-17,0-1,52 18,19 0,35 0,-36 0,1 0,-36 0,-18 0,-34 0,-36-18,0 18,0-17,0-1,-18 18,-53 0,1 0,-18 0,-36 0,36 0,-71 0,36 0,-54 18,19-18,34 0,1 0,34 0,-16 0,52 0,0 0,18 0,-1 0,1 0,17-18,-35 18,36 0,-36 0,18 0,17 0,-17 0,17 0,-17 0,17 0,0-17,18 17,-17 0,17-18,-35 18,-1-18,1 18,-18-17,0 17,36-18,-19 0,19 18,-1-17,0-1,-17-17,-18 35,-17-18,17 0,0 1,-53-1,35 18,1 0,-1 0,18-17,-17 17,17 0,18 0,35 0,-18 0,0-18,1 18,-19 0,19 0,17 0</inkml:trace>
</inkml:ink>
</file>

<file path=ppt/ink/ink3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02T21:33:27.51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11589 9613,'0'0,"17"0,72 0,-19 0,54 0,17 0,-18 0,1 0,-1 0,-35 0,-17 0,-18 0,0 0,-36 0,-34 18,-19-18,1 35,18-17,-19-1,19-17,17 0,-18 18,0-18,18 18,-17-1,-1-17,18 0,-18 0,-17 18,17-18,-17 18,0-1,-36 1,1-1,35 1,-18-18,35 0,0 0,18 18,-53-18,-35 0,18 0,-19 0,19 0,-1 0,71 0,0 0</inkml:trace>
</inkml:ink>
</file>

<file path=ppt/ink/ink3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02T21:33:31.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14887 9578,'0'0,"0"0,0 0,0 0,18 0,-18 0,35 0,0 0,-35 0,36 0,-19 0,1 0,0-18,-1 18,-17 0,18 0,17 0,-35 0,18 0,-18 0,17 0,1 0,-18 18,18-18,17 0,0 0,1 18,-1-18,-18 17,1-17,0 0,-18 18,0-18,17 0,-17 17,18-17,-18 18,0 0,0-18,-18 35,18 0,-17-35,17 36,-18-19,18-17,0 18,-18-1,1-17,-1 18,18-18,-17 0,-19 0,1 0,-18 0,0 0,-35 0,17 0,-17 0,18 0,52 0,-17 0,35 0,0 0,0 0,17 0,1 0,0 0,-18 0,53 0,-36 0,36 0,0-18,-18 18,1-17,-1 17,-17-18,-1 18,-17 0,0 0,18-17,-1-1,-17 18,0-18,18 1,0-1,-18 18,0-18,0 1,0-1,0 18,0-18,0 1,-18 17,18 0,-18-18,-17 18,35-17,-17 17,-1 0,18 0,0-18,-35 18,-1-18,19 18,-36 0,0 0,0 0,18 0,-36 0,18 0,0 0,36 0,-19 0,36 0,0-17,-17 17,17-18,-18 18,0 0</inkml:trace>
</inkml:ink>
</file>

<file path=ppt/ink/ink3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02T21:33:33.6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16034 9543,'0'-18,"0"18,35 0,-17-18,35 1,-1 17,-16 0,-1 0,0-18,18 18,0 0,-53 0,35 0,-17 0,-18 0,0 0,18 18,-18-1,17-17,-17 0,0 18,18 17,-18-35,0 18,0 0,0-18,0 17,18-17,-18 35,0-35,0 18,0 0,0-18,0 0,-71 17,53-17,-34 18,-1-18,0 0,35 18,-17-18,-1 0,19 0,-1 0,1 0,-1 0,18 0,-18 0,1 0,17-18,0 18,0-18,-18 18,18 0,0 0,0 0,0 18,0 0,0-18,18 0,17 0,-17 0,34 0,-16 0,-19 0,-17 0,0 0</inkml:trace>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02T21:33:42.7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17057 9684,'0'0,"17"0,1 0,-18 0,18 0,-1 0,-17 0,18 0,0 0,-1 0,19 0,-1 0,18 17,-36-17,36 0,-17 0,-19 0,18 0,-17 0,-18 0,35 0,-17 0,17 18,1-18,17 0,-36 0,36 0,-18 0,1 0,-1 0,0 0,-35 0,35 0,-17 0,-18 0,18 0,-1 0,1 0,17 0,-17 0,0 0,34 0,-34 0,0 0,-18 18,17-18,1 0,-18 0,18 0,-1 0,1 0,17 0,1 0,-19 0,54 17,-18-17,0 0,-36 0,36 0,-18 0,-17 0,0 0,-18-35,17 35,-17-18,0-17,18 35,-18-18,0 1,0-1,0 18,-18-17,1-1,-1 0,0 18,-35 0,36 0,-36 0,0 0,18 0,-18 0,18 0,-1-17,19 17,-36-18,35 18,0 0,-17-18,0 18,35 0,-35-17,-1 17,36 0,-17 0,-1 0,0 0,18 0,-17 0,-1-18,18 18,-18 0,1 0,-1 0,1 0,-1 0,0 0,-17-18,0 18,-1 0,-16 0,-19 0,18 0,0 0,18 0,-18 0,35 0,1 0,-1 0,0 0,1 0,-19 0,1 0,18 0,-36 18,17-18,36 18,0-1,-35-17,0 18,0-18,-1 0,36 18,-17-18,17 17,0 1,0-18,0 18,0-1,0 1,0-18,0 17,0 1,0-18,0 18,0 17,0-35,0 35,0-17,0-18,0 35,-18-17,18-18,0 17,0 1,0-18,35 0,18 0,18 0,-18 0,35 0,-18-18,19 18,-19-17,18 17,-35 0,0 0,-18-18,-35 18,18 0,0 0,-1 0,-17 0,36 0,-1 0,-35 0,35 0,0 0,-35 0,18 0,0 0,-18 0,35 0,-17 0,-18-17,17 17,1 0,0 0,-1 0,1 0,-1 0,1 0,0 0,-1 0,-17 0,18 0,17 0,-35 0,53 0,-35 0,35 0,-18 0,-17 0,17 0,0 0,-17 0,0 0,34 0,-16-18,17 0,17 1,-17-1,-18 0,18 1,-53 17,36 0,-36-18,17 18,-17 0,18 0,0 0,-1 0,1 18,17-18,-35 0,35 0,18 17,-35-17,17 18,0-18,-35 0,18 0,0 0,-18 0,0-18,17 1,-17 17,0-36,18 19,-18 17,0-18,18 18,-18-17,0-1,17 18,-17-18,0 1,0 17,0-18,0 0,0 1,0 17,0-18,-17 0,17 1,-18 17,18-18,-18 18,1-17,-1-1,-17 18,0 0,-1 0,-17 0,0 0,1 0,16 0,-17 0,0 0,0 18,-17-18,17 17,18-17,-18 18,35-18,18 0,-17 0,-1 0,18 17,-35 1,-1-18,19 18,-19-18,19 0,-1 0,18 17,0-17,18 18,-1-18,-17 0,18 18,17-18,-17 17,35-17,0 0,17 18,1-18,-18 0,0 0,17 0,-17 0,-17 0,16 0,1 0,0 0,-17 0,16 0,1 0,-35 0,0 0,-1 0,1 0,-18 0,18 18,-1-1,-17-17,35 0,-17 0,-18 0,18 18,-18-1,0-17,0 36,0-19,0-17,0 36,0-19,0-17,0 18,0-18,0 0,-18 0,-17 0,-18 0,-35 0,-18 0,18 0,-36 0,1 0,-1 0,18 18,71-18,-35 0,17 0,35 0,0 17,1-17,-1 0,18 0,-17 0,-19 0,36 0,-35 0,17 0,1 0,-19 0,1 0,17 0,1 0</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02T21:34:04.8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1834 10407,'0'0,"18"0,88 18,-18-18,71 17,-36-17,1 0,-1 0,-17 0,18 0,-1 0,-17 0,-53 0,70 0,-35 0,1 0,34 0,1 0,-1 0,1 0,-1 0,0 0,-17 0,-35 0,-18 0,0 0,0 0,-36 0,19 0,-19 0,1 0,-18 0,70 0,36 0,-18 0,36 0,-1 0,36 0,0 0,-71 0,-17 0,-18 0,-1 0,-34 0,0 0,-1 0,54-17,-1 17,1-18,-36 0,-17 18,0 0,-18 0,35 0,-35 0,35 0,53 0,-17 0,-1 0,-34 0,-1 0,-17 0,-18 36,-18-1,18-35,0 17,-18 19,18-19,0-17,0 18,0-18,0 18,0-18,0 17,0 19,0-36,-17 0,-1 0,0 0,-34 0,-1 0,-18 0,-52 0,-1 0,1 0,-1 0,1 0,17 0,-18 0,1 0,-18 0,35 0,-18 0,-17 17,53-17,-35 18,-1-18,36 0,17 0,1 0,-1 0,1 0,52 18,-35-18,-17 0,-1 0,1 17,34-17,-34 0,-1 18,1-18,34 0,19 0,-36 0,18 0,17 0,-17 17,-1-17,1 0,-18 18,0-18,0 0,18 18,0-18,-1 0,36 0,-17 0,-18 0,-18 17,35 1,-17 0,-18-18,18 0,35 17,-18-17,0 0,1 0,-54-17,-52-1,52 0,-35 1,36 17,-19 0,37 0,34 0,0 0,18 0,0 17,0-17,0 18,18 17,52-17,-17 17,0-17,71-18,-18 17,-18-17,35 0,-52 0,17 0,0 0,-17 0,17 0,35 0,1 0,-1 0,-17-35,18 35,-1 0,18 0,0-17,-17 17,-18 0,52 0,1 0,-71 0,36 0,-36 0,0 0,18 0,-35 0,-18 0,17 0,-35 0,36-18,-53 18,17 0,18 0,-36 0,1 0,35 0,-35 0,52 0,-17 0,0 0,-18 0,36 0,-18 0,0 0,-18 0,0 0,0 0,-35 0,0 18,0-1,-35-17,35 18,-35-18,17 17,1-17,-19 18,1-18,17 18,1-18,17 0,0 17,0-17,0 0,35 0,-17 0,-18 0,35 0,-17 0,-1 0,19 0,-19 0,18-17,-17 17,0 0,-18 0,17-18,1 18,0 0,-18-18,0 18,17 0,-17-17,18 17,-18 0,18-18,17 1,18-1,-53 18,35-18,-17 18,-18-17,0-1,0 18,0-18,17 1,1-19,0 36,-18-17,0-1,0 18,0-17,0 17,0-18,-36 0,36 18,-17-17,17-1,-18 0,18 18,0-17,-18-19,18 36,-17-35,17 17,0 1,0-1,0 1,0-1,0 18,0-18,0 18,0-17,0 17,0-18,0 0,-18 1,-35-1,18 18,0-18,-1 18,-34-17,17 17,-18 0,-17 0,0 0,35 0,-35 0,35 0,18 0,-1 0,1 0,35 0,-18 0,18-18,-52 18,-1 0,-53-17,-18 17,36 0,-71 0,54 0,-54 0,71 0,-18 0,18 0,52 0,1 0,17 0,1 0,17 0,-18 0,-52 0,34-18,-34 18,-1 0,1 0,-1 0,1 0,34 0,-17 0,0 0,36 0,-19 0,1 0,18 0,-1 0,18-18,-35 18,-18-17,0 17,18 0,-1 0,1 0,0 0,35 0,-18 0,18 0,-18-18,1 18,17 0,-35 0,-18 0,35-18,-35 18,-18 0,36-17,0 17,0 0,-1 0,36 0,-17 0,-19 0,-34 0,17 0,-53 0,36 17,-19-17,1 18,-18-18,71 0,-18 0,18 0,35 18,0-1,-18 1,18 35,0-18,-17 0,17 18,-18-17,0 16,1-16,17-19,-18 19,18-1,0-35,0 18,0-1,0 1</inkml:trace>
</inkml:ink>
</file>

<file path=ppt/ink/ink39.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02T21:34:10.5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21925 10425,'18'0,"35"0,17 0,-17 0,0 0,18 0,-1 0,1 0,-18 0,-36 0,1 0,0 0,-18 0,35 0,-18 17,1-17,0 0,35 18,-18-18,0 0,-17 17,0-17,-18 0,17 0,-17 0,0-17,0 17,0 0,0-18,-35 1,17 17,-35 0,0 0,18 0,17 0,-34 0,34 17,0-17,18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8:25.44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1976 4780,'0'0,"0"0,35 0,35 0,19 0,-1 0,18 18,-18-18,35 0,-17 17,-18-17,-17 0,17 0,-53 0,36 0,-18 0,-18 0,0 0,1 0,17 0,17 0,-35 0,89 0,17 0,18 18,-1-18,-16 0,-19 0,1 0,-19 0,-52 0,53 18,-71-18,36 0,-18 0,17 0,-52 0,53 0,-1 0,1 0,-1 0,36 0,0 0,70 0,-35 0,53 35,-17-35,-54 0,1 0,-1 0,1 0,-1 0,-35 0,-17 0,-18 0,17 0,-34 0,34 0,1 0,-1 0,19 0,52 0,-18 0,36 0,-36 18,1-18,-1 0,1 0,-36 0,18 0,-53 0,17 0,-17 0,0 0,0 0,0 0,-18-18,1 18,-36 0,17 0,18 0,1 0,-1 0,18 0,17 0,-52 0,35 0,-18 0,-17 0,0 0,-1 0,1 0,-1 0,19 18,-1-18,0 0,-17 0,0 0,-1 0,19 0,-1 0,-35 0,17 0,19 0,-36-18,17 18,19 0,-19 0,19 0,-1 0,-18-18,19 18,-19 0,-17-17,18 17,0 0,-18-18,0 0,0 18,-18-17,0-1,-17 18,-18-18,36 1,-89-1,53 18,-35 0,-18-17,35 17,-17-18,-35 0,-1 18,1 0,-1 0,36 0,-18 0,-17-17,-1 17,36 0,-36 0,54-18,-1 18,-17 0,18 0,-1 0,18 0,0 0,-17 0,-19 0,19 0,-18 0,17 0,1 0,-142 0,124 0,0 0,17 0,-52 0,70 0,17 0,-52 0,18 0,17 0,-36 0,19 0,-18 0,-36 0,36 0,-35 0,-1-18,36 18,-36 0,19 0,-19 0,71 0,-35 0,17 0,19 0,-37 0,19 0,17 0,-35 0,35 0,18 0,-54 0,19 0,-18 0,-71 0,71 0,-36 0,36 0,17 0,1 0,35 0,-1 0,-17-17,18 17,17 0,-17 0,-18 0,0 0,18 0,-18 0,0-18,0 18,36 0,-1 0,0 0,18 0,0-18,-35 18,-18 0,36 0,-54 0,0 0,1 0,-1 0,18 0,18 0,0 0,17 0,-17 0</inkml:trace>
</inkml:ink>
</file>

<file path=ppt/ink/ink40.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02T21:32:40.4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1817 12947,'0'0,"0"0,17 0,1 0,-18 0,35 0,18 0,-17 0,69 0,-52 0,35 0,18 0,-35 0,17 0,-17 18,-36-18,18 0,-18 0,-17 0,-18 0,35 0,-17 0,17 0,18 17,17-17,1 18,17-18,0 0,1 0,16 0,-16 0,-1 17,35-17,1 0,-1 0,1 0,-19 0,-16 0,-1 0,-35 0,0 0,-18 0,0 0,1 0,-19 0,18 0,18 0,-35 0,53 0,-1 0,1 0,17-17,0 17,53-18,-35 18,0 0,-18 0,0 0,-17 0,-1 0,1 0,-18-17,-18 17,0 0,1 0,-1 0,18 0,0 0,17 0,-17 0,53 0,-18 0,0 0,36-18,-1 18,-17 0,-18 0,36 0,-36 0,36 0,-19 0,-16 0,34 0,-52 0,-18 0,17 0,1 0,-1 0,1 0,17 0,-17 0,17-18,-18 18,18-17,-17 17,-18-18,0 18,-18 0,0-18,1 18,-19 0,19 0,17-17,17 17,18 0,-17 0,35-18,52 18,-34 0,35-18,-54 18,19 0,-1 0,1 0,-18-17,-36 17,-34 0,16 0,19 0,-18 0,17-18,-17 18,18 0,0 0,17-17,35 17,1 0,-19 0,19 0,-36 0,36-18,-1 18,-35 0,36 0,-1 0,1 0,-1 0,36 0,-36 0,-17 0,53 0,-36 0,36 0,-35 0,-1 0,18 0,-17-35,-1 35,-17 0,-18 0,-17 0,-18 0,70 0,-52 0,17 0,-18 0,19 0,-19 0,-17 0,18 0,-18 0,17 0,-17 0,-18 0,18 0,0 0,18 0,-18 0,17 0,1 0,17 0,18 0,-18 35,0-35,18 0,-18 0,18 18,-18-1,-17-17,-1 0,-17 18,-17-1,16-17,-34 0,0 0,-18 0,17 0,1 0,0 0,-1 18,1-18,0 18,-18-18,0 17,0-17,0 18,-18 17,18-35,0 18,-18 0,18-1,0-17,0 18,18-18,-18 0,18 0,-18 0,17 0,1 0,-18 0,0-18,18 1,-1-1,-17 18,0-18,0 1,0-1,0 18,0-18,-17 18,17-17,-36-1,19 18,17 0,-18 0,0 0,1 0,17 0,-18 0,0 0,18 0,-17 0,-19 18,1-1,18 1,-19 0,1-1,17-17,-17 0,17 18,1-18,17 18,-18-18,1 0,17 17,0 1,0-18,0 17,17 1,-17-18,0 18,18-18,-18 17,17-17,1 0,-18 0,0 0,18 18,-1-18,-17 0,18 18,0-18,-1 0,-17 0,18 0,0 0,-1 0,18 0,1 0,-36 0,0 0,-88 0,-1 0,-16 0,-19 0,36 0,-18 0,71 0,-1 0,19 0,17 17,0 1,0-18,0 18,0-1,0 1,17-18,1 0,-18 18,35-1,-17 1,17-18,1 0,-1 17,-17-17,17 18,0-18,-35 0,18 0,-1 0,-17 0,18 0,0 0,-1 0,-17 0,18 0,0 0,-1-18,1 18,17-17,-17 17,-18 0,17 0,1-18,-18 18,18 0,-1 0,-17-17,18 17,0-18,-1 18,1-18,-1 18,1 0,-18 0,18 0,-18-17,0 17,17 0,19 0,-36 0,17 0,36 0,-53 0,18 0,0 0,-1 0,-17-36,0 36,18-17,-1-1,-17 0,0 18,18 0,-18-17,0-1,0 18,0-18,0 1,0-1,0 18,0-17,0-1,0 0,0 18,0-17,0-1,0 18,0-18,0 1,0 17,0-18</inkml:trace>
</inkml:ink>
</file>

<file path=ppt/ink/ink41.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8:34:13.22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1341 16157,'17'0,"1"0,17 18,18-1,53 1,17-18,71 0,-53 0,18 35,-35-35,-1 0,-35 0,-17 0,-1 0,-34 0,-1 0,18 0,-18 0,0 0,18 0,18 0,-18 0,17 0,-52 0,53 0,-18 18,-1-18,-16 0,17 0,-36 0,1 0,-18 0,35 0,0 0,-17 0,53 0,17 0,-35 0,0 0,0 0,0 0,17 0,1 0,-1 0,18 0,-17 0,17 0,-53 0,1 0,17 0,-36 0,1 0,0 0,52 0,36 0,17 0,1 0,17 0,71 0,-54 0,1 0,-53 0,0 0,-71 0,0 0,-17 0,-18 0,18 0,-18 0,17 0,19 0,69 0,-69 0,70 18,-54-18,54 0,-53 0,18 0,-1 0,1 0,-18 17,-53-17,17 0,1 0,0 0,52 0,18 0,36 0,35 0,-36 0,1 0,-1 0,1 0,-72 0,54 0,-53 0,18 0,-1 0,-17 0,35 0,-35 0,0 0,53 0,0 0,0 0,17 0,18 0,-17 0,-1 0,36 0,-71 0,0 0,-35 0,18 0,-36 0,-17 0,17 0,0 0,-17 0,35-17,17-1,1 18,-18-18,-18 18,18-17,0-1,0 18,-53 0,35 0,-17 0,-18 0,18 0,-1 0,36 0,0 0,0 0,-35 0,17 0,-18 0,1 0,-18 0,18 0,17 0,36 0,-1 0,1 0,35 0,17 0,0 0,-17 0,-17 0,-1 0,-18 0,-17 0,-18 0,18 0,0 0,18 0,-1 0,19 0,-19 0,-17 0,53-18,-18 18,-17 0,-1 0,-17 0,-18 0,18 0,-35 0,35 0,-35 0,-1 0,1 0,17 0,-17-17,52 17,-17 0,35 0,1 0,52-35,-18 35,-35 0,36 0,-36-18,18 18,-36-18,-17 18,-17 0,17 0,-36 0,36 0,0-17,18 17,-19 0,-16 0,17 0,-18 0,35 0,-17 0,18 0,-18 0,35 0,0 0,-17 0,17 0,-17 0,-1 0,-17 17,18-17,-36 0,18 0,-18 0,18 0,-35 0,35 0,-18 0,-18 0,19 0,-1 0,-17 0,17 0,-17 0,34 0,19 0,-18 18,18-18,-19 0,1 0,18 0,-18 0,0 0,-36 0,19 0,17 0,-53 18,70-18,-35 0,36 0,0 0,17 17,18-17,17 0,-35 18,0-18,18 17,-35-17,17 36,-17-36,17 17,0-17,35 0,-17 0,-18 18,1-18,-19 0,1 0,-1 0,1 0,17 0,-17 18,-1-18,18 17,-35-17,-17 0,16 0,-16 0,-19 0,1 0,17 0,-17 0,17 0,36-17,-36 17,0 0,18-18,35 0,-17 1,0 17,52-18,-52 18,-1 0,-35-18,18 18,-17 0,-1 0,0 0,-17 0,-1-17,36 17,0-18,0 18,0-17,0 17,53-18,-18 18,-17 0,34-18,37 1,-37 17,1 0,-35 0,17-18,-17 18,-19 0,1-18,-17 18,-1 0,-17 0,17-17,0 17,-35 0,35 0,-17 0,-18 0,35 0,1 0,-19 0,1 0,17 17,0 1,1-18,-1 0,-17 18,17-1,18-17,-18 18,0 0,36-1,-18-17,-18 35,0-35,-17 18,0-18,17 0,-35 18,35-18,-17 0,-18 17,53-17,-36 0,1 18,35-18,-35 0,35 35,-1-17,1 17,0-17,-35 0,35 17,-36-18,19-17,-36 0,0 18,17-18,1 0,0 0,-18 0,17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8:29.4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7497 6862,'0'0,"70"0,1 0,17 0,35 0,-17 0,18 0,-71 0,-1 0,1 0,-35 0,-18 0,35 0,1 0,-1 0,0 0,36 0,-54 0,36 0,-18 0,-17 0,0 0,-1 0,1 0,-18 0,18 0,-1 0,1 0,35 0,-18 0,-35 0,53 0,-35 0,17 0,-17 0,-1-18,-17 18,36 0,34 0,-17 0,70 18,54-18,17 0,-71 17,-52-17,-18 0,-18 0,0 0,-17 0,35 0,-18 0,-17 0,17 0,-17 0,-1 0,19 0,-1 0,0 0,36 0,17 0,71 0,-71 0,35 0,-52 0,-53 0,-18 0,-18 0,0 0,18 0,0 35,-17-35,-1 0,18 0,0 18,-35 0,17-18,1 0,17 0,-18 17,-35 1,35 0,-52-18,-18 17,17 1,-52-18,17 18,-18-18,-17 0,0 17,0-17,-18 0,18 0,-18 0,-52 0,-1-35,-35 17,-18 1,18-19,-17 19,35-1,52 18,54 0,52 0,36-18,35 18,70 0,72 36,-90-19,107-17,-35 18,70 17,-71-17,1-18,-54 0,-70 0,18 0,0 0,-18 0,17 0,1 0,17 0,36 0,-36 0,18 0,-36 0,-17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9:12.98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3634 14587,'0'0,"17"0,19 0,16 0,72 18,17 0,18-18,0 0,-18 17,-18-17,-17 0,17 0,-52 18,-18-18,17 0,-17 0,18 0,-18 0,0 18,53-18,-71 0,35 0,19 0,16 17,19-17,-1 0,36 35,-35-35,-1 0,-35 0,36 0,-36 18,35-18,36 0,-35 0,-1 0,18 0,18 0,-36 0,36 0,-53 0,53 0,-36 0,1 0,-1 0,1 0,-36 0,35 0,1 0,-36 0,18 0,-18 0,0 0,-35 0,-18 0,1 0,17 0,0 0,35 0,0 0,35 0,1 0,-1 0,36 0,-71 0,36 0,-36 0,-18 0,-17 0,-17 0,17 0,0 0,-1 0,-16 0,34 0,-17 0,18 0,-18 0,-18 0,0 0,-35 0,18 0,-1 0,1 0,17 0,54 0,16 0,-16 0,-1 0,0 0,-17 0,17 0,-35 0,0 0,-18 0,35 0,-17 0,18 0,-1 0,1 0,17 0,0 0,-17 0,17 0,0 0,71 0,-35 0,17 0,-18 18,1-18,-19 0,-16 17,-36-17,-1 0,-34 0,0 0,-1 0,1 0,17 0,18 0,18 0,-18 0,35 0,18 0,-36 0,-17 0,-18 0,1 0,-36 0,35 0,0 0,-35 0,18 0,17 0,1 0,16 0,1 0,-17 0,17 0,-1 0,-16 0,-19 0,1 0,0 0,17 0,35 0,1 0,17 0,-17 0,17 0,-35 0,-35 0,17 0,-18 0,-17 0,71 0,35 0,17 0,36 0,-35 0,17 0,-36 0,-34 0,-18 0,-18 0,1 0,-19 0,1 0,-1 0,1 0,53 0,-18-17,17 17,18 0,0 0,18-18,-35 18,-18 0,17 0,1 0,-18 0,17 0,-34 0,17 0,17 0,1 0,-1 0,-17 0,35 0,71 0,-35 0,-1 0,-52-18,-1 18,-52 0,-1 0,1 0,0-17,-18 17,35 0,18 0,0 0,0 0,0 0,-36 0,1 0,0 0,-1 0,1 0,35 0,17 0,-17 0,35 0,1 0,34 0,1 0,17 0,17 0,-52 0,-53 0,-18 0,1 0,-19 0,19 0,-19 0,1 0,17 0,-17 0,17 0,18 0,-18 0,18 0,18 0,-1 0,1 0,17 0,-35 0,-18 0,36 0,-1 0,1 0,17 0,36 0,-1 0,1 0,-36 0,0 0,35 0,-52 0,17 0,-35 0,35 0,-17 0,-1 0,1 0,0-18,-54 18,1 0,-1 0,1 0,0 0,-1 0,1 0,35 0,-35 18,-18-18,17 17,1 1,-1-18,1 18,0-18,35 35,-36-17,36 17,0 0,0-35,-18 0,-17 53,0-53,-1 18,1-18,-18 0,0 17,0 1,0-18,0 18,0-1,0 1,0 0,0-1,0-17,18 18,-18 0,0-1,0-17,17 18,-17-1,18 1,-18-18,0 18,0-1,0-17,17 18,-17 0,0-1,0-17,0 18,18 0,-18-1,-18-17,1 18,17-1,0 1,-18-18,1 0,-1 0,0 0,-17 18,-18-18,35 17,-35-17,1 18,-1-18,35 0,-53 18,19-1,-37-17,36 0,-17 18,-1-18,36 0,-18 18,-35-18,0 0,-18 0,18 0,-71 0,-17 0,-36 0,0 0,36 0,-36 0,1 0,34 0,54 0,-18-36,35 36,0-17,35 17,1 0,52 0,-17 0,-18 0,35 0,-70 0,-18 0,-17 0,-1 0,1 0,35 0,-53 0,70 0,0 0,1 0,-1 0,1 0,34 0,-16 0,-19 0,18 0,18 0,-18 0,-18-18,-17 18,18 0,-19 0,-16-18,16 18,1 0,-18 0,-17-17,-1 17,-17 0,18 0,-1-18,-34 18,52-18,-35 18,35-35,-18 18,54 17,-18 0,17 0,36 0,-18 0,18 0,17 0,-17 0,-18 0,35 0,-17 0,-36 0,18 0,0 0,-17 0,-1-18,-52 18,52 0,-52 0,70 0,-35 0,35 0,-18 0,1 0,-1 0,18 0,-17 0,17 0,0 0,-18 0,18 0,-17 0,-1 0,-17 0,17 0,-52 0,17 0,-17 0,-1 0,1 0,-36 0,36 0,-54 0,18 0,-17 0,17 0,-17 0,17-18,18 18,-53 0,53 0,-18 0,36 0,-18 0,-1-17,37 17,-19 0,1 0,-36 0,35-18,1 18,-36 0,36 0,-1 0,1-35,-1 35,1 0,-1-18,1 18,35 0,-36 0,54-18,-19 18,19 0,-1 0,1-17,-18 17,-1 0,-16-18,16 18,1 0,-18 0,36 0,-18-17,17 17,18 0,0 0,-17 0,34-18,-17 18,18-18,-18 18,-17-17,-1-1,-52 18,35-18,-18 1,17 17,-34 0,17-18,18 18,-18-18,53 18,-17 0,34 0,-34-17,17 17,35 0,-52 0,17 0,-18 0,36 0,-36 0,-17 0,-18 0,36-18,17 18,-18 0,36 0,-35 0,52 0,-17 0,17 0,18 0,-18 0,18 0,-35 0,17 18,-34-18,-1 0,-18 35,0-35,19 18,-37-1,36-17,-35 18,35 0,36-18,-36 17,18 1,17-18,18 18,0-1,-35-17,35 0,-36 0,-17 18,-17-1,-1 1,1 17,-1-17,18 0,-17-1,34 1,19-18,17 18,0-18,35 0,0-18,18 18,0-18,35 18,18 0,71 0,-1 0,36 0,35 0,0 36,-18-19,-17 18,-18-17,-71 0,-52-18,-1 17,-17 1,0 17,0-17,0-18,17 35,54-35,-54 18,54-18,-54 0,19 0,-19 0,-17 0,-18 0,-17 0,0 0,-18 0,17 0,19 0,-19 0,36 0,18 0,-1 0,1 0,17 0,-17 0,-1 0,-35 0,1 0,-36-18,17 18,-52 0,-18-17,0-1,-53 18,-52-35,16 17,-69 0,-36-17,35 17,1 18,-1-17,18-18,53 35,0-18,88 18,-18 0,1 0,17 0,0 0,17 0,-52 0,35 0,-35-18,18 18,-54 0,1 0,34 0,1 0,0 0,18 0,-1 0,18 0,35 0,-35 0,18 0,0 0,35 0,-35 0,17 0,-17 0,-1 0,-16 0,16 0,-34 0,52 0,18 0,-18 0,1 0,-1 0,1 0,-19-17,19 17,-1 0,-17-18,35 18,0-18,0 1,0-1,0 0,-18 1,18-18,0-1,0 19,0-19,0 1,0 17,0-17,0-18,0 36,0-1,0 0,0 1,18 17,-18 0,0-18,0-17,0 35,0-18,0 0,17 1,-17-1,18-17,-18 35,0 0,0 0,0 18,18-1,-18 1,17-1,1 1,-18-18,18 18,-18-1,35 1,0 17,18 1,0-1,35 0,36 18,17-18,17 18,19-35,-71 0,-18-18,-53 0,-35 0,-35 0,-18 0,0 0,0 0,-53 0,18 0,18 0,17 0,-53 0,70-18,-16 18,-1 0,35 0,18-18,-18 1,1 17,-1-18,18 18,0 0,-35 0,35-18,0 1,0-1,-18 18,18-35,0 17,0-17,0 17,0 1,0-19,0-17,0 53,0-17,0-19,0 36,0 0,53 0,-35 0,17 0,18 0,0 0,0 18,53 0,-18-18,35 35,1-35,17 18,0-18,-18 0,-34 0,34 0,-52 0,-1 0,1 0,-18 0,-18 0,18 0,17 0,-17 0,0 0,18 0,17 0,-17 0,17 0,18 0,-18 0,-18 0,19 0,-1 0,-35 0,17 0,1 0,-36 0,36 0,-18 0,17 0,18 0,0 0,1 0,52 17,-18-17,1 0,17 18,53-18,18 0,-36 35,-17-35,17 0,-52 0,-1 18,-35-18,-17 0,-1 17,-17-17,-35 0,52 0,-17 0,18 18,-1-18,1 0,17 0,-35 0,53 0,-53 0,53 0,-18 18,0-18,-17 0,17 0,-18 0,19 0,-1 0,18 0,-36 0,18 0,-17 0,-18 0,17 0,1 0,-1 0,1 0,0 0,17 0,-53 0,71-18,-36 18,-17 0,18 0,-1 0,19 0,-1 0,71 0,-36 0,1 0,52 0,-17 0,-18 0,53 0,-53 0,53 0,-53 0,18 0,0-18,-36 18,-35 0,0 0,1 0,16 0,-69 0,34 0,1 0,-1 0,-17 0,0 0,0 0,18 0,-1 0,18 0,-17 0,0 0,-36 0,18 0,0 0,-18 0,18 0,0 0,0 0,-18 0,36 0,17 0,-18-17,54 17,-1 0,-35 0,36 0,17-35,-106 35,18 0,-35 0,0 0,17 0,18 0,17 0,-17 0,35 0,-35 0,-17 0,-19 0,-87 0,-54 0,-52 0,-36 17,18 36,0 0,-18-53,1 35,-19-35,19 0,-1 36,0-36,18 0,53 0,18 0,52 0,36 0,35 0,-18 0,36 0,35 17,70-17,54 36,-1-36,18 17,18 1,0-18,-1 0,-34 0,-19 35,19-35,-54 0,-35 0,-17 0,-18 0,-18 0,-17-18,-1 18,36-17,36-1,-1 18,0 0,71 0,-36-17,36 17,-36 0,-34 0,-37 0,1 0,-35 0,0 0,-1 0,1 0,52 0,19 0,34 0,36 0,17-36,1 36,17 0,-18 0,-17 0,-71 0,0 0,18-17,-71 17,54 0,-19 0,18 0,36 0,35 0,17 0,18 0,0 0,0 0,-18 0,-17 0,-71 0,36 0,-36 0,0 0,18 0,-35 0,-36 0,18 0,-18 0,-17 0,35 0,0 0,-1 0,1 17,53-17,-35 0,-18 0,0 0,17 0,-35 0,1 0,-1 0,0 0,1 0,-1 0,0 0,0 0,1 0,-1 0,-35 0,53 0,-36 0,-17 0,18 0,17 0,-35 0,18 18,17 0,-35-1,18-17,17 18,18 17,-18 0,71-17,-35 17,-1-17,36 17,-71-17,-17-18,-18 0,-106 17,-17 19,35-19,-1 19,19-19,35 19,-18-19,17-17,1 18,-18-1,36-17,-19 18,-17-18,0 0,-70 0,-53 0,-71 0,-53-53,0 18,-71 17,-34-35,123 0,35 36,106-18,35 17,53 0,17 1,36 17,-17 0,-18-18,-1 18,-17 0,0 0,-17 0,-18 35,35-35,0 18,18-18,17 0,0 0,107-18,105 1,70-36,71 0,142-35,-72 35,1-18,-71 53,-70-17,-89 35,-17-17,-53 17,-53 0,17 0,1 0,-18 0,-1-18,-34 18,35-18,18 18,-1-17,18 17,-17-18,-18 18,-18-18,-17 18,-18 0,17-17,1 17,-18-18,0 18,0 0,18 0,-1 0,1 0,0 0,-1 0,1 0,-18-35,17 35,1-18,0 1,-18 17,0-18,0 0,0 18,0-17,0-1,0 18,0-18,-53 18,18 0,-54 0,-16 0,16 0,19 0,-18 36,17-19,18-17,35 0,1 0,-1 18,1-18,-1 0,18 0,-18 0,1 0,17 0,-36 0,1 0,35 0,-18 0,1 0,-1 0,18 0,-35 0,17 0,18 0,-17 0,-1 0,0 0,-17 0,0 0,17 0,-17 0,-18 0,0-18,18 18,-1 0,-16-17,16 17,1 0,-53-18,35 18,0 0,-18 0,36 0,-18 0,-35 0,35 0,-17 0,-1-18,53 18,-52 0,17 0,18 0,17 0,0 0,-17-17,-18 17,18 0,-18 0,18 0,-36-18,18 18,-17-18,-1 18,18 0,0 0,18 0,0 0,-36 0,36 0,0 0,-1-17,1 17,-18 0,0 0,18 0,-18 0,-18-18,1 18,-18 0,-18 0,53 0,-53-17,18 17,17 0,-17 0,0 0,0 0,17 0,-17 0,17 0,1 0,-1 0,1 0,35 0,-36 0,18 0,0 0,-17 0,34 0,-17 0,18-18,-35 18,52 0,-17 0,17 0,-17 0,17 0,-17 0,0 0,17 0,0 0,-17 0,-18 0,18 0,-1 0,19 0,-1 0,-35 0,18 18,-18-18,18 0,-36 0,18 0,-17 17,-1-17,18 0,-17 0,-1 18,1-18,17 0,-18 0,18 0,-17 0,-1 0,-17 0,17 0,-17 0,0 0,17 0,1 0,-18 0,0 0,17 0,0 0,1 0,-1 0,18 0,0 0,18 0,-35 0,17 0,35 0,-35 0,0 0,18 0,-18 0,-18 0,1 0,-1 0,18 0,-52 0,16 0,19 0,17 0,-35 0,52 0,-34 0,-1 0,18 0,-17 0,35 0,-54 0,19 0,-18 0,-18 0,-18 0,1 0,70 0,-18 0,1 0,17 0,18 0,17 0,0 0,1 0,17 0,-18 0,-17 0,-18 0,0 0,-18 0,1 0,-1 0,-34 0,16 0,-17 0,-17 0,35 0,0 0,17 0,-17 0,17 0,36 0,-18 0,0 0,36 0,-19 0,1 0,-36 0,1 0,-1 0,-17 0,0 0,0 0,-36 0,18-35,18 35,-18 0,18 0,18 0,17 0,-18 0,1 0,-1 0,1 0,34 0,-17 0,-35 0,18 0,-19 0,19 0,-1 0,-17-18,0 18,17 0,1 0,-18 0,17 0,0-18,1 1,-18 17,35 0,-35 0,35 0,-18 0,36 0,-36 0,1 0,-1 0,18-18,0 18,0 0,1 0,-1 0,35 0,-35 0,18 0,17 0,-17 0,-18 0,-18 0,18 0,-17 0,-18 0,17-18,1 18,17 0,-18 0,1 0,52 0,-17 0,17 0,-17 0,-1-17,19 17,-54 0,36 0,-36 0,36 0,-35 0,-1 0,1 0,-1 0,0 0,18 0,-17 0,17 0,-18 0,1 0,17 0,-18 0,19 0,-19 0,0 0,1 0,17 0,-18 0,18 0,-17 0,35 0,17 0,-53 0,19 0,-19 0,0 0,-17 0,35 0,-17 0,34 0,1 0,-35 0,17 0,17 0,-16 0,-1 0,-18 0,18 0,0 0,18 17,0-17,17 0,-17 0,17 0,0 0,1 0,-1 0,18 0,-17 0,-19 0,19 0,-19 0,-17 0,36 0,-36 0,18 0,35 0,-53 0,17 0,1 0,-18 0,36 0,-19 0,19 0,-19 0,36 0,-35-17,17 17,-17 0,0 0,17 0,1-18,-19 18,36 0,-17 0,-1 0,0 0,-34 0,16 0,36 0,-17 0,-1 0,18 18,0-18,0 17,-18 1,18 0,0 17,0 0,0-17,0-1,0 1,0 0,0-18,0 17,0 1,0 0,0-1,0 19,0-19,0 18,0 18,0-17,0-1,0 0,0 0,0-17,0 17,-17-35,17 0,0 18,0 17,0-17,0 0,0-1,0-17,0 18,0 0,0-1,0 1,0-1,0 1,0-18,0 18,0-18,35-18,-17 18,-1 0,19-35,-1 17,-18 18,1-17,0 17,-1 0,54 0,-18 0,0 0,-36 0,1 0,-18-18,18 18,-36 0,0 0,-17-18,0 18,0-17,17-1,-17 18,-18-18,0 1,35 17,-17 0,17 0,18 0,18 0,0 17,17-17,0 18,18-18,0 0,53 18,70 17,36-17,-1-1,36 18,0-17,18 17,-53-35,-1 36,-17-1,-35-17,-35-18,-1 0,-35 17,0-17,18 0,-35 0,-18 0,53 18,-18-18,-18 0,18 0,1 17,-19-17,-17 0,35 18,-17-18,-18 0,-18 0,18 0,18 0,-1 0,-17 0,-18 0,1 0,-19 0,-17 0,18 0,17 0,-35 0,18 0,17 0,0 0,36 0,-1 0,-17 0,36 0,-37 0,19 18,-18-18,0 17,0-17,0 0,-36 0,19 0,34 0,-17 0,35 0,0 0,1 0,69 0,-34 18,-1-18,36 0,-18 0,-17 0,-1 0,1 0,-36 0,18 0,-71 0,53 0,-17 0,-1 0,1 0,17 0,0 0,18 0,-18 0,0 0,1 0,16 18,-16-18,-1 0,18 0,-18 0,0 0,-17 0,17 0,-18 0,1 0,-18 0,35 0,-17 0,-19 0,19 0,17 0,-17 0,-1 0,1 0,17 0,-17 0,-1 0,18 0,1 0,-1 0,18 0,-18 0,0 0,0 0,18 0,-53 0,18 0,-19 0,19 0,-18 0,-18 0,18 0,18 0,-1 0,1 0,-18 0,17 0,1 0,17 0,0 0,-17 0,-1 0,1 0,-1 0,1 0,-36 0,18 0,18 0,-1 0,18 0,1 0,34 0,1 0,-36 0,35 0,-35 0,18 0,-70 0,34 0,1 0,-18 0,0 0,-18 0,18 0,-18 0,0 0,1 0,-1 0,0 0,18 0,0 0,17 0,-17 0,-17 0,17 0,-18 0,-17 0,17 0,-18 0,-17 0,36 0,17 0,-18 0,18 0,17 0,1 0,-1 0,19 0,-19 0,-17 0,18 0,-1 0,1 0,-1 0,-17 0,18 0,17 0,-17 0,17 0,18 0,-53 0,17 0,18 0,-17 0,17 0,-17 0,17 0,18 0,-18 0,-18 0,19 0,-19 0,18 0,-17 0,-18 0,17 0,19 0,-19 0,18 0,-17 0,-18 0,0 0,35 0,-53 0,36 0,-1 0,54 0,-36 0,-18 0,19 0,-1 0,-35-18,0 18,-18 0,18 0,-18-18,0 18,1-17,17 17,17 0,-17 0,18-18,-18 18,0 0,-1 0,-34 0,17 0,1-18,-36 1,17 17,19 0,34 0,-17 0,18-18,-36 18,35 0,-34 0,-36 0,17 0,1 0,35 0,17 0,1 0,0 0,-19 0,-16 0,-1 0,-17 0,-18-17,35 17,53 0,0 0,71 0,-71 0,-17 0,-36 0,-17 0,-283 0,-35-36,-35 54,-35-18,105 0,-35 18,36-18,52 0,53 0,71 0,-18-36,0 19,54-1,-37-35,1 35,-18-17,-52 18,-1-1,18-17,-53 17,-18 18,36-18,-18 18,70 0,71 0,18 0,17 0,1 0,17 0,0 0,0 18,-36 17,1-17,17-18,-17 35,-18 0,0-17,0 17,-35-17,35 0,-17-1,-54-17,36 0,-71 0,36 0,70 0,18 0,-1 0,19 0,17-17,0 17,0 0,-18 0</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9:24.6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9331 17568,'0'18,"53"-18,17 0,19 18,34-18,36 17,0-17,-36 18,18-18,-17 0,-1 0,-52 0,17 0,0 0,-17 0,17 0,-18 0,54 0,-36 0,0 0,36 0,-36 0,35 0,-17 0,-18 0,1 0,16 0,-16 0,-1 0,0 0,18 0,-18 0,0 0,36 0,-1 0,-35 0,71 0,-71 0,36 0,-18 0,-18 0,0 0,0 0,-17 0,-1 0,19 0,-1 0,18 0,-18 0,0 0,35 0,1 0,-36 0,18 0,-36 0,19 0,-54 0,18 0,17 0,-17 0,36 0,-19 0,36 0,-18 0,36 0,-1 0,1 0,-1 0,-35 0,36 0,-1 0,-17 0,-18 0,36 0,-1 0,1 0,34 0,-17 0,-17 0,-1 0,1 0,-1 0,1 0,-1 0,1-18,52 18,-17 0,-36 0,18 0,18 0,0-17,0-19,-36 36,18 0,18 0,-35 0,17 0,-18 0,-17 0,-18 0,0 0,-17 0,-1-17,1 17,-36 0,18 0,0 0,35 0,-35 0,35 0,36 0,-36 0,0 0,36 0,-1 0,-17 0,0 0,0 0,-18 0,-18 0,1 0,-36 0,36 0,-18 0,0 0,-36 0,54 0,-1 0,1 0,17 0,-17 0,35 0,17 0,-35 0,-17 0,-1 0,19 0,-37 0,1 0,0 0,-53 0,18 0,0 0,-1 0,-17 0,18 0,-1 0</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9:27.3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8767 16986,'35'0,"0"0,18 0,70 0,-34 0,69 0,-34 0,52 0,1 0,17 0,-18 0,0 0,-17 0,-18 0,-35 0,-18 0,36 0,-54 0,19 0,-1 0,0 0,35 0,-17 0,0 0,18 0,17 0,-18 0,-35 0,1 0,-1 0,-18 0,1 0,17 0,-17 0,17 0,18 18,-18-18,-18 0,19 0,-19 0,-35 0,1 0,17 0,-53 0,35 0,0 0,-17 0,35 18,0-18,17 0,18 0,-17 0,-18 0,53 0,-53 0,17 0,1 0,17 17,-18-17,1 0,-18 0,-18 0,0 0,18 0,0 0,-17 18,-1-18,18 0,-18 0,18 0,-18 0,-17 0,17 0,-17 0,-1 0,19 0,17 0,-36 0,54 0,-18 0,17 0,-52 0,53 0,-19 0,-16 0,-19 0,19 0,-1 0,-35 0,53 0,17 0,-17 0,18 0,17 0,-17 0,-1 0,-35 0,-35 0,18 0,0 0,-1 0,19 0,34 0,-17 0,-18 0,1 0,-19 0,-17 0,18 0,35 0,35 0,0 17,-17-17,17 0,-35 0,-53 18,35-18,-17 0,17 0,0 0,-35 0,18 0</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28.36041" units="1/cm"/>
          <inkml:channelProperty channel="Y" name="resolution" value="28.34646" units="1/cm"/>
        </inkml:channelProperties>
      </inkml:inkSource>
      <inkml:timestamp xml:id="ts0" timeString="2014-06-13T07:59:30.2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16686 17092,'0'0,"18"0,0 0,17 0,18 0,0 0,-18 0,36-18,17 18,-35-17,17 17,-34-18,16 18,-16-17,-1 17,36 0,17 0,0 0,35 0,1 0,-1 0,-34 0,-19 0,1 0,-18 0,-36 0,36 0,-18 0,-17 0,-18 0,18 0,17 0,0 0,18 0,18 0,17 0,71 0,-71 0,35 0,-34 0,-1 0,-18 0,-17 0,0 17,-35-17,17 0,-17 0,-1 0,1 0,35 0,0 0,35 0,18 0,-53 0,53 18,-36-18,-35 0,18 0,0 17,-35-17,17 0,18 18,18-18,-1 0,-17 0,35 0,18 0,-18 0,18 18,18-18,-36 0,0 0,-17 0,-1 0,1 0,-18 0,0 0,-1 0,1 0,-35 0,17 0,18 0,0 0,0 0,-18 0,-17 0,35 0,0 0,-18 0,-17 0,-1 0,1 0,35 0,-35 0,17 0,-18 0,19 0,17 0,0 0,-1 0,19 0,0 0,-36 0,-18 0,19 0,-19 0,-17 0,18 0,0 0,-18 0,17 0,19 0,-36 0,17 0,36 0,-53 0,18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7ED902-8EEF-40E8-8D29-7346C351D989}" type="datetimeFigureOut">
              <a:rPr lang="nl-NL" smtClean="0"/>
              <a:pPr/>
              <a:t>19-6-2018</a:t>
            </a:fld>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4A6F9F-80BC-4BB3-930B-C677A340CFCF}" type="slidenum">
              <a:rPr lang="nl-NL" smtClean="0"/>
              <a:pPr/>
              <a:t>‹nr.›</a:t>
            </a:fld>
            <a:endParaRPr lang="nl-NL" dirty="0"/>
          </a:p>
        </p:txBody>
      </p:sp>
    </p:spTree>
    <p:extLst>
      <p:ext uri="{BB962C8B-B14F-4D97-AF65-F5344CB8AC3E}">
        <p14:creationId xmlns:p14="http://schemas.microsoft.com/office/powerpoint/2010/main" val="390458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1</a:t>
            </a:fld>
            <a:endParaRPr lang="nl-NL" dirty="0"/>
          </a:p>
        </p:txBody>
      </p:sp>
    </p:spTree>
    <p:extLst>
      <p:ext uri="{BB962C8B-B14F-4D97-AF65-F5344CB8AC3E}">
        <p14:creationId xmlns:p14="http://schemas.microsoft.com/office/powerpoint/2010/main" val="3924296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43</a:t>
            </a:fld>
            <a:endParaRPr lang="nl-NL"/>
          </a:p>
        </p:txBody>
      </p:sp>
    </p:spTree>
    <p:extLst>
      <p:ext uri="{BB962C8B-B14F-4D97-AF65-F5344CB8AC3E}">
        <p14:creationId xmlns:p14="http://schemas.microsoft.com/office/powerpoint/2010/main" val="1902779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45</a:t>
            </a:fld>
            <a:endParaRPr lang="nl-NL"/>
          </a:p>
        </p:txBody>
      </p:sp>
    </p:spTree>
    <p:extLst>
      <p:ext uri="{BB962C8B-B14F-4D97-AF65-F5344CB8AC3E}">
        <p14:creationId xmlns:p14="http://schemas.microsoft.com/office/powerpoint/2010/main" val="2194741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Vervolgens werd aan een paar teamleden opgedragen om </a:t>
            </a:r>
            <a:r>
              <a:rPr lang="nl-NL" sz="1200" b="1" kern="1200" dirty="0" smtClean="0">
                <a:solidFill>
                  <a:schemeClr val="tx1"/>
                </a:solidFill>
                <a:effectLst/>
                <a:latin typeface="+mn-lt"/>
                <a:ea typeface="+mn-ea"/>
                <a:cs typeface="+mn-cs"/>
              </a:rPr>
              <a:t>dit bericht onmiddellijk bekend te maken in Rumalait, Apisano en Liang terwijl de andere teamleden in hoogste staat van paraatheid achterbleven.</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a:t>
            </a:r>
          </a:p>
          <a:p>
            <a:r>
              <a:rPr lang="nl-NL" sz="1200" kern="1200" dirty="0" smtClean="0">
                <a:solidFill>
                  <a:schemeClr val="tx1"/>
                </a:solidFill>
                <a:effectLst/>
                <a:latin typeface="+mn-lt"/>
                <a:ea typeface="+mn-ea"/>
                <a:cs typeface="+mn-cs"/>
              </a:rPr>
              <a:t>Niet lang daarna kwamen die teamleden terug in gezelschap van mensen uit Rumalait en Apisano. Zij besloten </a:t>
            </a:r>
            <a:r>
              <a:rPr lang="nl-NL" sz="1200" b="1" kern="1200" dirty="0" smtClean="0">
                <a:solidFill>
                  <a:schemeClr val="tx1"/>
                </a:solidFill>
                <a:effectLst/>
                <a:latin typeface="+mn-lt"/>
                <a:ea typeface="+mn-ea"/>
                <a:cs typeface="+mn-cs"/>
              </a:rPr>
              <a:t>samen een eenheid te vormen en maakten plannen om die mensen van Korulahuwey aan te vallen. </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Bij aankomst op de plaats delict bleek echter dat de mensen van Korulahuwey </a:t>
            </a:r>
            <a:r>
              <a:rPr lang="nl-NL" sz="1200" b="1" kern="1200" dirty="0" smtClean="0">
                <a:solidFill>
                  <a:schemeClr val="tx1"/>
                </a:solidFill>
                <a:effectLst/>
                <a:latin typeface="+mn-lt"/>
                <a:ea typeface="+mn-ea"/>
                <a:cs typeface="+mn-cs"/>
              </a:rPr>
              <a:t>al vertrokken</a:t>
            </a:r>
            <a:r>
              <a:rPr lang="nl-NL" sz="1200" kern="1200" dirty="0" smtClean="0">
                <a:solidFill>
                  <a:schemeClr val="tx1"/>
                </a:solidFill>
                <a:effectLst/>
                <a:latin typeface="+mn-lt"/>
                <a:ea typeface="+mn-ea"/>
                <a:cs typeface="+mn-cs"/>
              </a:rPr>
              <a:t> waren.</a:t>
            </a:r>
          </a:p>
          <a:p>
            <a:r>
              <a:rPr lang="nl-NL" sz="1200" kern="1200" dirty="0" smtClean="0">
                <a:solidFill>
                  <a:schemeClr val="tx1"/>
                </a:solidFill>
                <a:effectLst/>
                <a:latin typeface="+mn-lt"/>
                <a:ea typeface="+mn-ea"/>
                <a:cs typeface="+mn-cs"/>
              </a:rPr>
              <a:t>Wat ze aantroffen was slechts het stoffelijk overschot van de </a:t>
            </a:r>
            <a:r>
              <a:rPr lang="nl-NL" sz="1200" b="1" kern="1200" dirty="0" smtClean="0">
                <a:solidFill>
                  <a:schemeClr val="tx1"/>
                </a:solidFill>
                <a:effectLst/>
                <a:latin typeface="+mn-lt"/>
                <a:ea typeface="+mn-ea"/>
                <a:cs typeface="+mn-cs"/>
              </a:rPr>
              <a:t>schoondochter van Niniolo, dat er zonder hoofd bij lag</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a:t>
            </a:r>
          </a:p>
          <a:p>
            <a:r>
              <a:rPr lang="nl-NL" sz="1200" b="1" kern="1200" dirty="0" smtClean="0">
                <a:solidFill>
                  <a:schemeClr val="tx1"/>
                </a:solidFill>
                <a:effectLst/>
                <a:latin typeface="+mn-lt"/>
                <a:ea typeface="+mn-ea"/>
                <a:cs typeface="+mn-cs"/>
              </a:rPr>
              <a:t>Daarna begeleidde Johanis Toontji Samallo met zijn groep, Niniolo en haar gezelschap naar de </a:t>
            </a:r>
            <a:r>
              <a:rPr lang="nl-NL" sz="1200" b="1" i="1" kern="1200" dirty="0" smtClean="0">
                <a:solidFill>
                  <a:schemeClr val="tx1"/>
                </a:solidFill>
                <a:effectLst/>
                <a:latin typeface="+mn-lt"/>
                <a:ea typeface="+mn-ea"/>
                <a:cs typeface="+mn-cs"/>
              </a:rPr>
              <a:t>walang</a:t>
            </a:r>
            <a:r>
              <a:rPr lang="nl-NL" sz="1200" b="1" kern="1200" dirty="0" smtClean="0">
                <a:solidFill>
                  <a:schemeClr val="tx1"/>
                </a:solidFill>
                <a:effectLst/>
                <a:latin typeface="+mn-lt"/>
                <a:ea typeface="+mn-ea"/>
                <a:cs typeface="+mn-cs"/>
              </a:rPr>
              <a:t> pantai vlak bij de monding van de Uroro rivier</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Toen men het antwoord van Johanis Toontji Samallo hoorde </a:t>
            </a:r>
            <a:r>
              <a:rPr lang="nl-NL" sz="1200" b="1" kern="1200" dirty="0" smtClean="0">
                <a:solidFill>
                  <a:schemeClr val="tx1"/>
                </a:solidFill>
                <a:effectLst/>
                <a:latin typeface="+mn-lt"/>
                <a:ea typeface="+mn-ea"/>
                <a:cs typeface="+mn-cs"/>
              </a:rPr>
              <a:t>haastten ze zich naar de walang goti</a:t>
            </a:r>
            <a:r>
              <a:rPr lang="nl-NL" sz="1200" kern="1200" dirty="0" smtClean="0">
                <a:solidFill>
                  <a:schemeClr val="tx1"/>
                </a:solidFill>
                <a:effectLst/>
                <a:latin typeface="+mn-lt"/>
                <a:ea typeface="+mn-ea"/>
                <a:cs typeface="+mn-cs"/>
              </a:rPr>
              <a:t> om zich er van te overtuigen of Niniolo er werkelijk was.</a:t>
            </a:r>
          </a:p>
          <a:p>
            <a:r>
              <a:rPr lang="nl-NL" sz="1200" b="1" kern="1200" dirty="0" smtClean="0">
                <a:solidFill>
                  <a:schemeClr val="tx1"/>
                </a:solidFill>
                <a:effectLst/>
                <a:latin typeface="+mn-lt"/>
                <a:ea typeface="+mn-ea"/>
                <a:cs typeface="+mn-cs"/>
              </a:rPr>
              <a:t>Toen ze allemaal in walang goti waren aangekomen, kwam plotseling een stem onder de timbil </a:t>
            </a:r>
            <a:r>
              <a:rPr lang="nl-NL" sz="1200" b="1" kern="1200" dirty="0" err="1" smtClean="0">
                <a:solidFill>
                  <a:schemeClr val="tx1"/>
                </a:solidFill>
                <a:effectLst/>
                <a:latin typeface="+mn-lt"/>
                <a:ea typeface="+mn-ea"/>
                <a:cs typeface="+mn-cs"/>
              </a:rPr>
              <a:t>tetul</a:t>
            </a:r>
            <a:r>
              <a:rPr lang="nl-NL" sz="1200" b="1" kern="1200" dirty="0" smtClean="0">
                <a:solidFill>
                  <a:schemeClr val="tx1"/>
                </a:solidFill>
                <a:effectLst/>
                <a:latin typeface="+mn-lt"/>
                <a:ea typeface="+mn-ea"/>
                <a:cs typeface="+mn-cs"/>
              </a:rPr>
              <a:t> vandaan die zei: “Ik ben hier….!”.</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Iedereen was er van overtuigd dat het echt de stem van Niniolo was.</a:t>
            </a:r>
          </a:p>
          <a:p>
            <a:r>
              <a:rPr lang="nl-NL" sz="1200" kern="1200" dirty="0" smtClean="0">
                <a:solidFill>
                  <a:schemeClr val="tx1"/>
                </a:solidFill>
                <a:effectLst/>
                <a:latin typeface="+mn-lt"/>
                <a:ea typeface="+mn-ea"/>
                <a:cs typeface="+mn-cs"/>
              </a:rPr>
              <a:t>Zij tilden meteen de mand op en het bleek dat het inderdaad Niniolo was, die zich in goede gezondheid verkeerde, en aarzelend gingen ze weg.</a:t>
            </a:r>
          </a:p>
          <a:p>
            <a:r>
              <a:rPr lang="nl-NL" sz="1200" b="1" kern="1200" dirty="0" smtClean="0">
                <a:solidFill>
                  <a:schemeClr val="tx1"/>
                </a:solidFill>
                <a:effectLst/>
                <a:latin typeface="+mn-lt"/>
                <a:ea typeface="+mn-ea"/>
                <a:cs typeface="+mn-cs"/>
              </a:rPr>
              <a:t>De aarzeling veranderde in rust en blijdschap vanwege de redding van Niniolo.</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46</a:t>
            </a:fld>
            <a:endParaRPr lang="nl-NL"/>
          </a:p>
        </p:txBody>
      </p:sp>
    </p:spTree>
    <p:extLst>
      <p:ext uri="{BB962C8B-B14F-4D97-AF65-F5344CB8AC3E}">
        <p14:creationId xmlns:p14="http://schemas.microsoft.com/office/powerpoint/2010/main" val="759397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Daarna begeleidde Johanis Toontji Samallo met zijn groep, Niniolo en haar gezelschap naar de </a:t>
            </a:r>
            <a:r>
              <a:rPr lang="nl-NL" sz="1200" b="1" i="1" kern="1200" dirty="0" smtClean="0">
                <a:solidFill>
                  <a:schemeClr val="tx1"/>
                </a:solidFill>
                <a:effectLst/>
                <a:latin typeface="+mn-lt"/>
                <a:ea typeface="+mn-ea"/>
                <a:cs typeface="+mn-cs"/>
              </a:rPr>
              <a:t>walang</a:t>
            </a:r>
            <a:r>
              <a:rPr lang="nl-NL" sz="1200" b="1" kern="1200" dirty="0" smtClean="0">
                <a:solidFill>
                  <a:schemeClr val="tx1"/>
                </a:solidFill>
                <a:effectLst/>
                <a:latin typeface="+mn-lt"/>
                <a:ea typeface="+mn-ea"/>
                <a:cs typeface="+mn-cs"/>
              </a:rPr>
              <a:t> pantai vlak bij de monding van de Uroro rivier</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Toen men het antwoord van Johanis Toontji Samallo hoorde </a:t>
            </a:r>
            <a:r>
              <a:rPr lang="nl-NL" sz="1200" b="1" kern="1200" dirty="0" smtClean="0">
                <a:solidFill>
                  <a:schemeClr val="tx1"/>
                </a:solidFill>
                <a:effectLst/>
                <a:latin typeface="+mn-lt"/>
                <a:ea typeface="+mn-ea"/>
                <a:cs typeface="+mn-cs"/>
              </a:rPr>
              <a:t>haastten ze zich naar de walang goti</a:t>
            </a:r>
            <a:r>
              <a:rPr lang="nl-NL" sz="1200" kern="1200" dirty="0" smtClean="0">
                <a:solidFill>
                  <a:schemeClr val="tx1"/>
                </a:solidFill>
                <a:effectLst/>
                <a:latin typeface="+mn-lt"/>
                <a:ea typeface="+mn-ea"/>
                <a:cs typeface="+mn-cs"/>
              </a:rPr>
              <a:t> om zich er van te overtuigen of Niniolo er werkelijk was.</a:t>
            </a:r>
          </a:p>
          <a:p>
            <a:r>
              <a:rPr lang="nl-NL" sz="1200" b="1" kern="1200" dirty="0" smtClean="0">
                <a:solidFill>
                  <a:schemeClr val="tx1"/>
                </a:solidFill>
                <a:effectLst/>
                <a:latin typeface="+mn-lt"/>
                <a:ea typeface="+mn-ea"/>
                <a:cs typeface="+mn-cs"/>
              </a:rPr>
              <a:t>Toen ze allemaal in walang goti waren aangekomen, kwam plotseling een stem onder de timbil </a:t>
            </a:r>
            <a:r>
              <a:rPr lang="nl-NL" sz="1200" b="1" kern="1200" dirty="0" err="1" smtClean="0">
                <a:solidFill>
                  <a:schemeClr val="tx1"/>
                </a:solidFill>
                <a:effectLst/>
                <a:latin typeface="+mn-lt"/>
                <a:ea typeface="+mn-ea"/>
                <a:cs typeface="+mn-cs"/>
              </a:rPr>
              <a:t>tetul</a:t>
            </a:r>
            <a:r>
              <a:rPr lang="nl-NL" sz="1200" b="1" kern="1200" dirty="0" smtClean="0">
                <a:solidFill>
                  <a:schemeClr val="tx1"/>
                </a:solidFill>
                <a:effectLst/>
                <a:latin typeface="+mn-lt"/>
                <a:ea typeface="+mn-ea"/>
                <a:cs typeface="+mn-cs"/>
              </a:rPr>
              <a:t> vandaan die zei: “Ik ben hier….!”.</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Iedereen was er van overtuigd dat het echt de stem van Niniolo was.</a:t>
            </a:r>
          </a:p>
          <a:p>
            <a:r>
              <a:rPr lang="nl-NL" sz="1200" kern="1200" dirty="0" smtClean="0">
                <a:solidFill>
                  <a:schemeClr val="tx1"/>
                </a:solidFill>
                <a:effectLst/>
                <a:latin typeface="+mn-lt"/>
                <a:ea typeface="+mn-ea"/>
                <a:cs typeface="+mn-cs"/>
              </a:rPr>
              <a:t>Zij tilden meteen de mand op en het bleek dat het inderdaad Niniolo was, die zich in goede gezondheid verkeerde, en aarzelend gingen ze weg.</a:t>
            </a:r>
          </a:p>
          <a:p>
            <a:r>
              <a:rPr lang="nl-NL" sz="1200" b="1" kern="1200" dirty="0" smtClean="0">
                <a:solidFill>
                  <a:schemeClr val="tx1"/>
                </a:solidFill>
                <a:effectLst/>
                <a:latin typeface="+mn-lt"/>
                <a:ea typeface="+mn-ea"/>
                <a:cs typeface="+mn-cs"/>
              </a:rPr>
              <a:t>De aarzeling veranderde in rust en blijdschap vanwege de redding van Niniolo.</a:t>
            </a: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47</a:t>
            </a:fld>
            <a:endParaRPr lang="nl-NL"/>
          </a:p>
        </p:txBody>
      </p:sp>
    </p:spTree>
    <p:extLst>
      <p:ext uri="{BB962C8B-B14F-4D97-AF65-F5344CB8AC3E}">
        <p14:creationId xmlns:p14="http://schemas.microsoft.com/office/powerpoint/2010/main" val="1632064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smtClean="0">
                <a:solidFill>
                  <a:schemeClr val="tx1"/>
                </a:solidFill>
                <a:effectLst/>
                <a:latin typeface="+mn-lt"/>
                <a:ea typeface="+mn-ea"/>
                <a:cs typeface="+mn-cs"/>
              </a:rPr>
              <a:t>Aangekomen bij de walang pantai </a:t>
            </a:r>
            <a:r>
              <a:rPr lang="nl-NL" sz="1200" b="1" kern="1200" smtClean="0">
                <a:solidFill>
                  <a:schemeClr val="tx1"/>
                </a:solidFill>
                <a:effectLst/>
                <a:latin typeface="+mn-lt"/>
                <a:ea typeface="+mn-ea"/>
                <a:cs typeface="+mn-cs"/>
              </a:rPr>
              <a:t>hielden de mensen van Rumalait en Apisano onderling een korte discussie</a:t>
            </a:r>
            <a:r>
              <a:rPr lang="nl-NL" sz="1200" kern="1200" smtClean="0">
                <a:solidFill>
                  <a:schemeClr val="tx1"/>
                </a:solidFill>
                <a:effectLst/>
                <a:latin typeface="+mn-lt"/>
                <a:ea typeface="+mn-ea"/>
                <a:cs typeface="+mn-cs"/>
              </a:rPr>
              <a:t>.</a:t>
            </a:r>
          </a:p>
          <a:p>
            <a:r>
              <a:rPr lang="nl-NL" sz="1200" b="1" kern="1200" smtClean="0">
                <a:solidFill>
                  <a:schemeClr val="tx1"/>
                </a:solidFill>
                <a:effectLst/>
                <a:latin typeface="+mn-lt"/>
                <a:ea typeface="+mn-ea"/>
                <a:cs typeface="+mn-cs"/>
              </a:rPr>
              <a:t>Daarna spraken ze samen hun oprechte dank uit aan het adres van Johannis Toontji Samallo en zijn team voor de geboden hulp en de redding van hun zuster.</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 </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Wij zijn in beraad geweest en zijn overeengekomen om het volgende te doen: Laten wij als de dorpen Rumalait en Apisano een zeer hechte vriendschap sluiten met het dorp Akoon. Dit is volgens onze overtuiging de enige goede oplossing”.</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 </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Hierop reageerde Johanis Toontji Samallo door te zeggen: “ Niet alleen vriendschap sluiten, maar laten wij die vriendschap bekrachtigen door een Pela overeenkomst te sluiten”.</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 </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De aanwezigen aanvaarden het voorstel en waren het met Johanis Toontji Samallo eens.</a:t>
            </a:r>
          </a:p>
          <a:p>
            <a:r>
              <a:rPr lang="nl-NL" sz="1200" b="1" kern="1200" smtClean="0">
                <a:solidFill>
                  <a:schemeClr val="tx1"/>
                </a:solidFill>
                <a:effectLst/>
                <a:latin typeface="+mn-lt"/>
                <a:ea typeface="+mn-ea"/>
                <a:cs typeface="+mn-cs"/>
              </a:rPr>
              <a:t>Zo ontstond het Pela-verbond.</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Dit Pela-verbond is gesloten uit diep respect voor de wijze waarop de tragedie, die net had plaatsgevonden, werd opgelost.</a:t>
            </a:r>
            <a:endParaRPr lang="nl-NL" sz="1200" kern="1200" smtClean="0">
              <a:solidFill>
                <a:schemeClr val="tx1"/>
              </a:solidFill>
              <a:effectLst/>
              <a:latin typeface="+mn-lt"/>
              <a:ea typeface="+mn-ea"/>
              <a:cs typeface="+mn-cs"/>
            </a:endParaRPr>
          </a:p>
          <a:p>
            <a:endParaRPr lang="nl-NL" sz="1200" kern="1200" smtClean="0">
              <a:solidFill>
                <a:schemeClr val="tx1"/>
              </a:solidFill>
              <a:effectLst/>
              <a:latin typeface="+mn-lt"/>
              <a:ea typeface="+mn-ea"/>
              <a:cs typeface="+mn-cs"/>
            </a:endParaRPr>
          </a:p>
          <a:p>
            <a:endParaRPr lang="nl-NL"/>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48</a:t>
            </a:fld>
            <a:endParaRPr lang="nl-NL"/>
          </a:p>
        </p:txBody>
      </p:sp>
    </p:spTree>
    <p:extLst>
      <p:ext uri="{BB962C8B-B14F-4D97-AF65-F5344CB8AC3E}">
        <p14:creationId xmlns:p14="http://schemas.microsoft.com/office/powerpoint/2010/main" val="79902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49</a:t>
            </a:fld>
            <a:endParaRPr lang="nl-NL"/>
          </a:p>
        </p:txBody>
      </p:sp>
    </p:spTree>
    <p:extLst>
      <p:ext uri="{BB962C8B-B14F-4D97-AF65-F5344CB8AC3E}">
        <p14:creationId xmlns:p14="http://schemas.microsoft.com/office/powerpoint/2010/main" val="3843209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smtClean="0">
                <a:solidFill>
                  <a:schemeClr val="tx1"/>
                </a:solidFill>
                <a:effectLst/>
                <a:latin typeface="+mn-lt"/>
                <a:ea typeface="+mn-ea"/>
                <a:cs typeface="+mn-cs"/>
              </a:rPr>
              <a:t>Dat strandhuis werd als tijdelijk huis gebouwd, op het moment dat ze uit Akoon aankwamen en van de Goti* een lading sagomeel arriveerde, verpakt in tumang* die naar Akoon getransporteerd moet worden.</a:t>
            </a:r>
          </a:p>
          <a:p>
            <a:endParaRPr lang="nl-NL"/>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53</a:t>
            </a:fld>
            <a:endParaRPr lang="nl-NL"/>
          </a:p>
        </p:txBody>
      </p:sp>
    </p:spTree>
    <p:extLst>
      <p:ext uri="{BB962C8B-B14F-4D97-AF65-F5344CB8AC3E}">
        <p14:creationId xmlns:p14="http://schemas.microsoft.com/office/powerpoint/2010/main" val="1567120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mtClean="0"/>
              <a:t>Een arembaai met 5 mannen en een lading zware tumangs</a:t>
            </a:r>
            <a:endParaRPr lang="nl-NL"/>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54</a:t>
            </a:fld>
            <a:endParaRPr lang="nl-NL"/>
          </a:p>
        </p:txBody>
      </p:sp>
    </p:spTree>
    <p:extLst>
      <p:ext uri="{BB962C8B-B14F-4D97-AF65-F5344CB8AC3E}">
        <p14:creationId xmlns:p14="http://schemas.microsoft.com/office/powerpoint/2010/main" val="2367655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56</a:t>
            </a:fld>
            <a:endParaRPr lang="nl-NL"/>
          </a:p>
        </p:txBody>
      </p:sp>
    </p:spTree>
    <p:extLst>
      <p:ext uri="{BB962C8B-B14F-4D97-AF65-F5344CB8AC3E}">
        <p14:creationId xmlns:p14="http://schemas.microsoft.com/office/powerpoint/2010/main" val="164428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De beraadslaging </a:t>
            </a:r>
            <a:r>
              <a:rPr lang="nl-NL" sz="1200" b="1" kern="1200" dirty="0" smtClean="0">
                <a:solidFill>
                  <a:schemeClr val="tx1"/>
                </a:solidFill>
                <a:effectLst/>
                <a:latin typeface="+mn-lt"/>
                <a:ea typeface="+mn-ea"/>
                <a:cs typeface="+mn-cs"/>
              </a:rPr>
              <a:t>heeft als resultaat dat besloten werd de manuscripten betreffende de geschiedenis van de totstandkoming van het </a:t>
            </a:r>
            <a:r>
              <a:rPr lang="nl-NL" sz="1200" b="1" kern="1200" dirty="0" err="1" smtClean="0">
                <a:solidFill>
                  <a:schemeClr val="tx1"/>
                </a:solidFill>
                <a:effectLst/>
                <a:latin typeface="+mn-lt"/>
                <a:ea typeface="+mn-ea"/>
                <a:cs typeface="+mn-cs"/>
              </a:rPr>
              <a:t>Pela-verbond</a:t>
            </a:r>
            <a:r>
              <a:rPr lang="nl-NL" sz="1200" b="1" kern="1200" dirty="0" smtClean="0">
                <a:solidFill>
                  <a:schemeClr val="tx1"/>
                </a:solidFill>
                <a:effectLst/>
                <a:latin typeface="+mn-lt"/>
                <a:ea typeface="+mn-ea"/>
                <a:cs typeface="+mn-cs"/>
              </a:rPr>
              <a:t> te beschrijven en een reglement van het </a:t>
            </a:r>
            <a:r>
              <a:rPr lang="nl-NL" sz="1200" b="1" kern="1200" dirty="0" err="1" smtClean="0">
                <a:solidFill>
                  <a:schemeClr val="tx1"/>
                </a:solidFill>
                <a:effectLst/>
                <a:latin typeface="+mn-lt"/>
                <a:ea typeface="+mn-ea"/>
                <a:cs typeface="+mn-cs"/>
              </a:rPr>
              <a:t>Pela-verbond</a:t>
            </a:r>
            <a:r>
              <a:rPr lang="nl-NL" sz="1200" b="1" kern="1200" dirty="0" smtClean="0">
                <a:solidFill>
                  <a:schemeClr val="tx1"/>
                </a:solidFill>
                <a:effectLst/>
                <a:latin typeface="+mn-lt"/>
                <a:ea typeface="+mn-ea"/>
                <a:cs typeface="+mn-cs"/>
              </a:rPr>
              <a:t> op te stellen, die kunnen dienen als grondslag  van waaruit de toepassing van het Pela–systeem in het gemeenschapsleven kan worden aangestuurd.</a:t>
            </a:r>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 </a:t>
            </a:r>
            <a:endParaRPr lang="nl-NL" sz="1200" kern="1200" dirty="0" smtClean="0">
              <a:solidFill>
                <a:schemeClr val="tx1"/>
              </a:solidFill>
              <a:effectLst/>
              <a:latin typeface="+mn-lt"/>
              <a:ea typeface="+mn-ea"/>
              <a:cs typeface="+mn-cs"/>
            </a:endParaRPr>
          </a:p>
          <a:p>
            <a:r>
              <a:rPr lang="nl-NL" sz="1200" b="1" kern="1200" dirty="0" smtClean="0">
                <a:solidFill>
                  <a:schemeClr val="tx1"/>
                </a:solidFill>
                <a:effectLst/>
                <a:latin typeface="+mn-lt"/>
                <a:ea typeface="+mn-ea"/>
                <a:cs typeface="+mn-cs"/>
              </a:rPr>
              <a:t>3 officieel geldig verklaren</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De </a:t>
            </a:r>
            <a:r>
              <a:rPr lang="nl-NL" sz="1200" b="1" kern="1200" dirty="0" smtClean="0">
                <a:solidFill>
                  <a:schemeClr val="tx1"/>
                </a:solidFill>
                <a:effectLst/>
                <a:latin typeface="+mn-lt"/>
                <a:ea typeface="+mn-ea"/>
                <a:cs typeface="+mn-cs"/>
              </a:rPr>
              <a:t>volgende stap</a:t>
            </a:r>
            <a:r>
              <a:rPr lang="nl-NL" sz="1200" kern="1200" dirty="0" smtClean="0">
                <a:solidFill>
                  <a:schemeClr val="tx1"/>
                </a:solidFill>
                <a:effectLst/>
                <a:latin typeface="+mn-lt"/>
                <a:ea typeface="+mn-ea"/>
                <a:cs typeface="+mn-cs"/>
              </a:rPr>
              <a:t> die genomen moest worden, nadat de eerste Pela-manuscripten waren samengesteld op Akoon en het programma over het verstevigen van de Pela-band was goedgekeurd, was </a:t>
            </a:r>
            <a:r>
              <a:rPr lang="nl-NL" sz="1200" b="1" kern="1200" dirty="0" smtClean="0">
                <a:solidFill>
                  <a:schemeClr val="tx1"/>
                </a:solidFill>
                <a:effectLst/>
                <a:latin typeface="+mn-lt"/>
                <a:ea typeface="+mn-ea"/>
                <a:cs typeface="+mn-cs"/>
              </a:rPr>
              <a:t>het officieel geldig verklaren van het Pela bondgenootschap.</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62</a:t>
            </a:fld>
            <a:endParaRPr lang="nl-NL"/>
          </a:p>
        </p:txBody>
      </p:sp>
    </p:spTree>
    <p:extLst>
      <p:ext uri="{BB962C8B-B14F-4D97-AF65-F5344CB8AC3E}">
        <p14:creationId xmlns:p14="http://schemas.microsoft.com/office/powerpoint/2010/main" val="2621904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Vragen die vaak</a:t>
            </a:r>
            <a:r>
              <a:rPr lang="nl-NL" baseline="0" dirty="0" smtClean="0"/>
              <a:t> worden gesteld over het pelaverbond zijn:  </a:t>
            </a:r>
          </a:p>
          <a:p>
            <a:endParaRPr lang="nl-NL" baseline="0" dirty="0" smtClean="0"/>
          </a:p>
          <a:p>
            <a:r>
              <a:rPr lang="nl-NL" baseline="0" dirty="0" smtClean="0"/>
              <a:t>Wanneer is het pelaverbond gesloten?</a:t>
            </a:r>
          </a:p>
          <a:p>
            <a:r>
              <a:rPr lang="nl-NL" baseline="0" dirty="0" smtClean="0"/>
              <a:t>Wat was de aanleiding of de reden om dit pelaverbond te sluiten?</a:t>
            </a:r>
          </a:p>
          <a:p>
            <a:r>
              <a:rPr lang="nl-NL" baseline="0" dirty="0" smtClean="0"/>
              <a:t>Met wie sloot Akoon een pelaverbond?</a:t>
            </a:r>
          </a:p>
          <a:p>
            <a:r>
              <a:rPr lang="nl-NL" baseline="0" dirty="0" smtClean="0"/>
              <a:t>Waar ligt het dorp waarmee Akoon een pelaverbond heeft gesloten?</a:t>
            </a:r>
          </a:p>
          <a:p>
            <a:r>
              <a:rPr lang="nl-NL" baseline="0" dirty="0" smtClean="0"/>
              <a:t>Om die vragen te beantwoorden, gaan we eerst de ontstaansgeschiedenis vertellen van het pelaverbond.</a:t>
            </a:r>
          </a:p>
          <a:p>
            <a:endParaRPr lang="nl-NL"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3</a:t>
            </a:fld>
            <a:endParaRPr lang="nl-NL" dirty="0"/>
          </a:p>
        </p:txBody>
      </p:sp>
    </p:spTree>
    <p:extLst>
      <p:ext uri="{BB962C8B-B14F-4D97-AF65-F5344CB8AC3E}">
        <p14:creationId xmlns:p14="http://schemas.microsoft.com/office/powerpoint/2010/main" val="3956308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64</a:t>
            </a:fld>
            <a:endParaRPr lang="nl-NL"/>
          </a:p>
        </p:txBody>
      </p:sp>
    </p:spTree>
    <p:extLst>
      <p:ext uri="{BB962C8B-B14F-4D97-AF65-F5344CB8AC3E}">
        <p14:creationId xmlns:p14="http://schemas.microsoft.com/office/powerpoint/2010/main" val="315303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smtClean="0">
                <a:solidFill>
                  <a:schemeClr val="tx1"/>
                </a:solidFill>
                <a:effectLst/>
                <a:latin typeface="+mn-lt"/>
                <a:ea typeface="+mn-ea"/>
                <a:cs typeface="+mn-cs"/>
              </a:rPr>
              <a:t>De Gandong en Pela Darah gemeenschap, die wij hebben samengevoegd, bevat cultuurhistorische waarden die de levensstijl van de Gandong-broederschap beschrijven, zoals de zegswijze luidt: </a:t>
            </a:r>
          </a:p>
          <a:p>
            <a:r>
              <a:rPr lang="nl-NL" sz="1200" kern="1200" smtClean="0">
                <a:solidFill>
                  <a:schemeClr val="tx1"/>
                </a:solidFill>
                <a:effectLst/>
                <a:latin typeface="+mn-lt"/>
                <a:ea typeface="+mn-ea"/>
                <a:cs typeface="+mn-cs"/>
              </a:rPr>
              <a:t>“sago salempeng dipatah dua (Het in tweeën delen van een sago koek.)</a:t>
            </a:r>
          </a:p>
          <a:p>
            <a:r>
              <a:rPr lang="nl-NL" sz="1200" kern="1200" smtClean="0">
                <a:solidFill>
                  <a:schemeClr val="tx1"/>
                </a:solidFill>
                <a:effectLst/>
                <a:latin typeface="+mn-lt"/>
                <a:ea typeface="+mn-ea"/>
                <a:cs typeface="+mn-cs"/>
              </a:rPr>
              <a:t> </a:t>
            </a:r>
          </a:p>
          <a:p>
            <a:r>
              <a:rPr lang="nl-NL" sz="1200" b="1" kern="1200" smtClean="0">
                <a:solidFill>
                  <a:schemeClr val="tx1"/>
                </a:solidFill>
                <a:effectLst/>
                <a:latin typeface="+mn-lt"/>
                <a:ea typeface="+mn-ea"/>
                <a:cs typeface="+mn-cs"/>
              </a:rPr>
              <a:t>Dit betekent dat als de één honger lijdt, lijdt de ander óók honger. </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Als de één voldoende te eten heeft, heeft de ander óók genoeg te eten. Samen de vreugde en het verdriet delen.</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 </a:t>
            </a:r>
          </a:p>
          <a:p>
            <a:r>
              <a:rPr lang="nl-NL" sz="1200" kern="1200" smtClean="0">
                <a:solidFill>
                  <a:schemeClr val="tx1"/>
                </a:solidFill>
                <a:effectLst/>
                <a:latin typeface="+mn-lt"/>
                <a:ea typeface="+mn-ea"/>
                <a:cs typeface="+mn-cs"/>
              </a:rPr>
              <a:t>Dit Gandong Pela Darah verbond moeten we serieus koesteren, opdat het heel goed kan functioneren als een instrument voor gemeenschap en eenheid.</a:t>
            </a: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65</a:t>
            </a:fld>
            <a:endParaRPr lang="nl-NL"/>
          </a:p>
        </p:txBody>
      </p:sp>
    </p:spTree>
    <p:extLst>
      <p:ext uri="{BB962C8B-B14F-4D97-AF65-F5344CB8AC3E}">
        <p14:creationId xmlns:p14="http://schemas.microsoft.com/office/powerpoint/2010/main" val="2179940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smtClean="0">
                <a:solidFill>
                  <a:schemeClr val="tx1"/>
                </a:solidFill>
                <a:effectLst/>
                <a:latin typeface="+mn-lt"/>
                <a:ea typeface="+mn-ea"/>
                <a:cs typeface="+mn-cs"/>
              </a:rPr>
              <a:t>Ten gevolge daarvan verklaren wij met heel ons hart om met eerbied alle bepalingen die voortvloeien uit de Pela overeenkomst te zullen gehoorzamen, te erkennen, en ermee akkoord te zullen gaan dat deze regels officieel worden toegepast op het nageslacht, met als doel de bewoners van de beide partijen samen te binden, zonder onderscheid te maken tussen oorsprong of afkomst.</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Er is ook een plan gemaakt om een </a:t>
            </a:r>
            <a:r>
              <a:rPr lang="nl-NL" sz="1200" b="1" kern="1200" smtClean="0">
                <a:solidFill>
                  <a:schemeClr val="tx1"/>
                </a:solidFill>
                <a:effectLst/>
                <a:latin typeface="+mn-lt"/>
                <a:ea typeface="+mn-ea"/>
                <a:cs typeface="+mn-cs"/>
              </a:rPr>
              <a:t>Pela-monument</a:t>
            </a:r>
            <a:r>
              <a:rPr lang="nl-NL" sz="1200" kern="1200" smtClean="0">
                <a:solidFill>
                  <a:schemeClr val="tx1"/>
                </a:solidFill>
                <a:effectLst/>
                <a:latin typeface="+mn-lt"/>
                <a:ea typeface="+mn-ea"/>
                <a:cs typeface="+mn-cs"/>
              </a:rPr>
              <a:t> te maken als getuige van de geschiedenis; dat monument moet komen </a:t>
            </a:r>
            <a:r>
              <a:rPr lang="nl-NL" sz="1200" b="1" kern="1200" smtClean="0">
                <a:solidFill>
                  <a:schemeClr val="tx1"/>
                </a:solidFill>
                <a:effectLst/>
                <a:latin typeface="+mn-lt"/>
                <a:ea typeface="+mn-ea"/>
                <a:cs typeface="+mn-cs"/>
              </a:rPr>
              <a:t>op de plaats waar de Goti, die indertijd gemaakt werd door Johanis Toontji Samallo en zijn mannen, heeft gestaan. </a:t>
            </a:r>
            <a:r>
              <a:rPr lang="nl-NL" sz="1200" kern="1200" smtClean="0">
                <a:solidFill>
                  <a:schemeClr val="tx1"/>
                </a:solidFill>
                <a:effectLst/>
                <a:latin typeface="+mn-lt"/>
                <a:ea typeface="+mn-ea"/>
                <a:cs typeface="+mn-cs"/>
              </a:rPr>
              <a:t>Dit ter herinnering aan de bloedige gebeurtenis waaruit de bedoelde Pela band is ontstaan.</a:t>
            </a: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66</a:t>
            </a:fld>
            <a:endParaRPr lang="nl-NL"/>
          </a:p>
        </p:txBody>
      </p:sp>
    </p:spTree>
    <p:extLst>
      <p:ext uri="{BB962C8B-B14F-4D97-AF65-F5344CB8AC3E}">
        <p14:creationId xmlns:p14="http://schemas.microsoft.com/office/powerpoint/2010/main" val="1114419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(het opwarmen/aanhalen van de Pelaband)</a:t>
            </a:r>
            <a:br>
              <a:rPr lang="nl-NL" dirty="0" smtClean="0"/>
            </a:br>
            <a:r>
              <a:rPr lang="nl-NL" sz="1200" kern="1200" dirty="0" smtClean="0">
                <a:solidFill>
                  <a:schemeClr val="tx1"/>
                </a:solidFill>
                <a:effectLst/>
                <a:latin typeface="+mn-lt"/>
                <a:ea typeface="+mn-ea"/>
                <a:cs typeface="+mn-cs"/>
              </a:rPr>
              <a:t>1.	</a:t>
            </a:r>
            <a:r>
              <a:rPr lang="nl-NL" sz="1200" b="1" kern="1200" dirty="0" smtClean="0">
                <a:solidFill>
                  <a:schemeClr val="tx1"/>
                </a:solidFill>
                <a:effectLst/>
                <a:latin typeface="+mn-lt"/>
                <a:ea typeface="+mn-ea"/>
                <a:cs typeface="+mn-cs"/>
              </a:rPr>
              <a:t>Opdat dit bondgenootschap van Gandong Pela Darah niet verflauwt maar vitaal blijft</a:t>
            </a:r>
            <a:r>
              <a:rPr lang="nl-NL" sz="1200" kern="1200" dirty="0" smtClean="0">
                <a:solidFill>
                  <a:schemeClr val="tx1"/>
                </a:solidFill>
                <a:effectLst/>
                <a:latin typeface="+mn-lt"/>
                <a:ea typeface="+mn-ea"/>
                <a:cs typeface="+mn-cs"/>
              </a:rPr>
              <a:t>, moet </a:t>
            </a:r>
            <a:r>
              <a:rPr lang="nl-NL" sz="1200" b="1" kern="1200" dirty="0" smtClean="0">
                <a:solidFill>
                  <a:schemeClr val="tx1"/>
                </a:solidFill>
                <a:effectLst/>
                <a:latin typeface="+mn-lt"/>
                <a:ea typeface="+mn-ea"/>
                <a:cs typeface="+mn-cs"/>
              </a:rPr>
              <a:t>om de beurt door de Pelaleden het aanhalen van de Pelaband gehouden worden.</a:t>
            </a:r>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2.	Het organiseren van de opwarmactiviteiten van de Pela band moet </a:t>
            </a:r>
            <a:r>
              <a:rPr lang="nl-NL" sz="1200" b="1" kern="1200" dirty="0" smtClean="0">
                <a:solidFill>
                  <a:schemeClr val="tx1"/>
                </a:solidFill>
                <a:effectLst/>
                <a:latin typeface="+mn-lt"/>
                <a:ea typeface="+mn-ea"/>
                <a:cs typeface="+mn-cs"/>
              </a:rPr>
              <a:t>eens in de 5 tot 10 jaar tijd</a:t>
            </a:r>
            <a:r>
              <a:rPr lang="nl-NL" sz="1200" kern="1200" dirty="0" smtClean="0">
                <a:solidFill>
                  <a:schemeClr val="tx1"/>
                </a:solidFill>
                <a:effectLst/>
                <a:latin typeface="+mn-lt"/>
                <a:ea typeface="+mn-ea"/>
                <a:cs typeface="+mn-cs"/>
              </a:rPr>
              <a:t> plaatsvinden.</a:t>
            </a:r>
          </a:p>
          <a:p>
            <a:r>
              <a:rPr lang="nl-NL" sz="1200" kern="1200" dirty="0" smtClean="0">
                <a:solidFill>
                  <a:schemeClr val="tx1"/>
                </a:solidFill>
                <a:effectLst/>
                <a:latin typeface="+mn-lt"/>
                <a:ea typeface="+mn-ea"/>
                <a:cs typeface="+mn-cs"/>
              </a:rPr>
              <a:t>3.	Het vaststellen van het tijdstip waarop de opwarm-activiteit van de Pelaband gehouden zal worden, moet ter informatie </a:t>
            </a:r>
            <a:r>
              <a:rPr lang="nl-NL" sz="1200" b="1" kern="1200" dirty="0" smtClean="0">
                <a:solidFill>
                  <a:schemeClr val="tx1"/>
                </a:solidFill>
                <a:effectLst/>
                <a:latin typeface="+mn-lt"/>
                <a:ea typeface="+mn-ea"/>
                <a:cs typeface="+mn-cs"/>
              </a:rPr>
              <a:t>officieel een jaar van te voren bekengemaakt</a:t>
            </a:r>
            <a:r>
              <a:rPr lang="nl-NL" sz="1200" kern="1200" dirty="0" smtClean="0">
                <a:solidFill>
                  <a:schemeClr val="tx1"/>
                </a:solidFill>
                <a:effectLst/>
                <a:latin typeface="+mn-lt"/>
                <a:ea typeface="+mn-ea"/>
                <a:cs typeface="+mn-cs"/>
              </a:rPr>
              <a:t> worden aan alle leden van de wederzijdse Pela.</a:t>
            </a:r>
          </a:p>
          <a:p>
            <a:r>
              <a:rPr lang="nl-NL" sz="1200" kern="1200" dirty="0" smtClean="0">
                <a:solidFill>
                  <a:schemeClr val="tx1"/>
                </a:solidFill>
                <a:effectLst/>
                <a:latin typeface="+mn-lt"/>
                <a:ea typeface="+mn-ea"/>
                <a:cs typeface="+mn-cs"/>
              </a:rPr>
              <a:t>4.	Tijdens de uitvoering van de opwarmactiviteit van de Pela band wordt in de vingers gesneden van de twee leiders van de twee dorpen totdat er bloed uitvloeit in een kom met water. Vervolgens wordt het met bloed vermengd water rondgegeven zodat de wederzijdse Pelaleden er van kunnen drinken als teken van eenheid in het Gandong Pela Darah verbond.</a:t>
            </a:r>
          </a:p>
          <a:p>
            <a:r>
              <a:rPr lang="nl-NL" sz="1200" kern="1200" dirty="0" smtClean="0">
                <a:solidFill>
                  <a:schemeClr val="tx1"/>
                </a:solidFill>
                <a:effectLst/>
                <a:latin typeface="+mn-lt"/>
                <a:ea typeface="+mn-ea"/>
                <a:cs typeface="+mn-cs"/>
              </a:rPr>
              <a:t>5.	Mocht er een van de dorpsleiders verhinderd zijn, dan moet iemand van het dorpsbestuur worden aangewezen om de dorpsleider te vertegenwoordigen.</a:t>
            </a:r>
          </a:p>
          <a:p>
            <a:r>
              <a:rPr lang="nl-NL" sz="1200" kern="1200" dirty="0" smtClean="0">
                <a:solidFill>
                  <a:schemeClr val="tx1"/>
                </a:solidFill>
                <a:effectLst/>
                <a:latin typeface="+mn-lt"/>
                <a:ea typeface="+mn-ea"/>
                <a:cs typeface="+mn-cs"/>
              </a:rPr>
              <a:t> </a:t>
            </a:r>
          </a:p>
          <a:p>
            <a:r>
              <a:rPr lang="nl-NL" sz="1200" kern="1200" dirty="0" smtClean="0">
                <a:solidFill>
                  <a:schemeClr val="tx1"/>
                </a:solidFill>
                <a:effectLst/>
                <a:latin typeface="+mn-lt"/>
                <a:ea typeface="+mn-ea"/>
                <a:cs typeface="+mn-cs"/>
              </a:rPr>
              <a:t>6.	De aangewezen persoon van het dorpsbestuur die de dorpsleider vertegenwoordigt moet een autochtoon zijn en geen allochtoon.</a:t>
            </a:r>
          </a:p>
          <a:p>
            <a:r>
              <a:rPr lang="nl-NL" sz="1200" kern="1200" dirty="0" smtClean="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67</a:t>
            </a:fld>
            <a:endParaRPr lang="nl-NL"/>
          </a:p>
        </p:txBody>
      </p:sp>
    </p:spTree>
    <p:extLst>
      <p:ext uri="{BB962C8B-B14F-4D97-AF65-F5344CB8AC3E}">
        <p14:creationId xmlns:p14="http://schemas.microsoft.com/office/powerpoint/2010/main" val="195701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76</a:t>
            </a:fld>
            <a:endParaRPr lang="nl-NL"/>
          </a:p>
        </p:txBody>
      </p:sp>
    </p:spTree>
    <p:extLst>
      <p:ext uri="{BB962C8B-B14F-4D97-AF65-F5344CB8AC3E}">
        <p14:creationId xmlns:p14="http://schemas.microsoft.com/office/powerpoint/2010/main" val="232415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smtClean="0">
                <a:solidFill>
                  <a:schemeClr val="tx1"/>
                </a:solidFill>
                <a:effectLst/>
                <a:latin typeface="+mn-lt"/>
                <a:ea typeface="+mn-ea"/>
                <a:cs typeface="+mn-cs"/>
              </a:rPr>
              <a:t>De geschiedenis speelt zich af in het jaar 1883. </a:t>
            </a:r>
          </a:p>
          <a:p>
            <a:endParaRPr lang="nl-NL"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a:r>
            <a:br>
              <a:rPr lang="nl-NL" sz="1200" kern="1200" dirty="0" smtClean="0">
                <a:solidFill>
                  <a:schemeClr val="tx1"/>
                </a:solidFill>
                <a:effectLst/>
                <a:latin typeface="+mn-lt"/>
                <a:ea typeface="+mn-ea"/>
                <a:cs typeface="+mn-cs"/>
              </a:rPr>
            </a:br>
            <a:endParaRPr lang="nl-NL"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4</a:t>
            </a:fld>
            <a:endParaRPr lang="nl-NL" dirty="0"/>
          </a:p>
        </p:txBody>
      </p:sp>
    </p:spTree>
    <p:extLst>
      <p:ext uri="{BB962C8B-B14F-4D97-AF65-F5344CB8AC3E}">
        <p14:creationId xmlns:p14="http://schemas.microsoft.com/office/powerpoint/2010/main" val="1880678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noProof="0"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8</a:t>
            </a:fld>
            <a:endParaRPr lang="nl-NL" dirty="0"/>
          </a:p>
        </p:txBody>
      </p:sp>
    </p:spTree>
    <p:extLst>
      <p:ext uri="{BB962C8B-B14F-4D97-AF65-F5344CB8AC3E}">
        <p14:creationId xmlns:p14="http://schemas.microsoft.com/office/powerpoint/2010/main" val="934584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9</a:t>
            </a:fld>
            <a:endParaRPr lang="nl-NL" dirty="0"/>
          </a:p>
        </p:txBody>
      </p:sp>
    </p:spTree>
    <p:extLst>
      <p:ext uri="{BB962C8B-B14F-4D97-AF65-F5344CB8AC3E}">
        <p14:creationId xmlns:p14="http://schemas.microsoft.com/office/powerpoint/2010/main" val="427374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smtClean="0">
                <a:solidFill>
                  <a:schemeClr val="tx1"/>
                </a:solidFill>
                <a:effectLst/>
                <a:latin typeface="+mn-lt"/>
                <a:ea typeface="+mn-ea"/>
                <a:cs typeface="+mn-cs"/>
              </a:rPr>
              <a:t>De </a:t>
            </a:r>
            <a:r>
              <a:rPr lang="nl-NL" sz="1200" b="1" kern="1200" smtClean="0">
                <a:solidFill>
                  <a:schemeClr val="tx1"/>
                </a:solidFill>
                <a:effectLst/>
                <a:latin typeface="+mn-lt"/>
                <a:ea typeface="+mn-ea"/>
                <a:cs typeface="+mn-cs"/>
              </a:rPr>
              <a:t>hoeveelheid sago die in eigendom was van de bewoners</a:t>
            </a:r>
            <a:r>
              <a:rPr lang="nl-NL" sz="1200" kern="1200" smtClean="0">
                <a:solidFill>
                  <a:schemeClr val="tx1"/>
                </a:solidFill>
                <a:effectLst/>
                <a:latin typeface="+mn-lt"/>
                <a:ea typeface="+mn-ea"/>
                <a:cs typeface="+mn-cs"/>
              </a:rPr>
              <a:t>, was over het algemeen niet zo veel, vanwege de </a:t>
            </a:r>
            <a:r>
              <a:rPr lang="nl-NL" sz="1200" b="1" kern="1200" smtClean="0">
                <a:solidFill>
                  <a:schemeClr val="tx1"/>
                </a:solidFill>
                <a:effectLst/>
                <a:latin typeface="+mn-lt"/>
                <a:ea typeface="+mn-ea"/>
                <a:cs typeface="+mn-cs"/>
              </a:rPr>
              <a:t>beperkte oppervlakte van het land.</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Sagopalmen kwamen wel veel voor op het eiland Seram, en deze vormden zo een bron van inkomsten voor de inwoners van Ambon-Lease. </a:t>
            </a:r>
          </a:p>
          <a:p>
            <a:r>
              <a:rPr lang="nl-NL" sz="1200" b="1" kern="1200" smtClean="0">
                <a:solidFill>
                  <a:schemeClr val="tx1"/>
                </a:solidFill>
                <a:effectLst/>
                <a:latin typeface="+mn-lt"/>
                <a:ea typeface="+mn-ea"/>
                <a:cs typeface="+mn-cs"/>
              </a:rPr>
              <a:t>Jaarlijks voeren namelijk een heleboel mensen van Ambon-Lease naar het eiland Seram om er sago te kloppen.</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 </a:t>
            </a:r>
            <a:endParaRPr lang="nl-NL" smtClean="0">
              <a:effectLst/>
            </a:endParaRPr>
          </a:p>
          <a:p>
            <a:r>
              <a:rPr lang="nl-NL" sz="1200" kern="1200" smtClean="0">
                <a:solidFill>
                  <a:schemeClr val="tx1"/>
                </a:solidFill>
                <a:effectLst/>
                <a:latin typeface="+mn-lt"/>
                <a:ea typeface="+mn-ea"/>
                <a:cs typeface="+mn-cs"/>
              </a:rPr>
              <a:t>Op Seram wordt </a:t>
            </a:r>
            <a:r>
              <a:rPr lang="nl-NL" sz="1200" b="1" kern="1200" smtClean="0">
                <a:solidFill>
                  <a:schemeClr val="tx1"/>
                </a:solidFill>
                <a:effectLst/>
                <a:latin typeface="+mn-lt"/>
                <a:ea typeface="+mn-ea"/>
                <a:cs typeface="+mn-cs"/>
              </a:rPr>
              <a:t>twee keer per jaar </a:t>
            </a:r>
            <a:r>
              <a:rPr lang="nl-NL" sz="1200" kern="1200" smtClean="0">
                <a:solidFill>
                  <a:schemeClr val="tx1"/>
                </a:solidFill>
                <a:effectLst/>
                <a:latin typeface="+mn-lt"/>
                <a:ea typeface="+mn-ea"/>
                <a:cs typeface="+mn-cs"/>
              </a:rPr>
              <a:t>sago geklopt, </a:t>
            </a:r>
          </a:p>
          <a:p>
            <a:r>
              <a:rPr lang="nl-NL" sz="1200" kern="1200" smtClean="0">
                <a:solidFill>
                  <a:schemeClr val="tx1"/>
                </a:solidFill>
                <a:effectLst/>
                <a:latin typeface="+mn-lt"/>
                <a:ea typeface="+mn-ea"/>
                <a:cs typeface="+mn-cs"/>
              </a:rPr>
              <a:t>te weten aan het </a:t>
            </a:r>
            <a:r>
              <a:rPr lang="nl-NL" sz="1200" b="1" kern="1200" smtClean="0">
                <a:solidFill>
                  <a:schemeClr val="tx1"/>
                </a:solidFill>
                <a:effectLst/>
                <a:latin typeface="+mn-lt"/>
                <a:ea typeface="+mn-ea"/>
                <a:cs typeface="+mn-cs"/>
              </a:rPr>
              <a:t>begin van uit de westmoesson (het warmte-seizoen)</a:t>
            </a:r>
            <a:r>
              <a:rPr lang="nl-NL" sz="1200" kern="1200" smtClean="0">
                <a:solidFill>
                  <a:schemeClr val="tx1"/>
                </a:solidFill>
                <a:effectLst/>
                <a:latin typeface="+mn-lt"/>
                <a:ea typeface="+mn-ea"/>
                <a:cs typeface="+mn-cs"/>
              </a:rPr>
              <a:t> tussen de maanden </a:t>
            </a:r>
            <a:r>
              <a:rPr lang="nl-NL" sz="1200" b="1" kern="1200" smtClean="0">
                <a:solidFill>
                  <a:schemeClr val="tx1"/>
                </a:solidFill>
                <a:effectLst/>
                <a:latin typeface="+mn-lt"/>
                <a:ea typeface="+mn-ea"/>
                <a:cs typeface="+mn-cs"/>
              </a:rPr>
              <a:t>september en november</a:t>
            </a:r>
            <a:r>
              <a:rPr lang="nl-NL" sz="1200" kern="1200" smtClean="0">
                <a:solidFill>
                  <a:schemeClr val="tx1"/>
                </a:solidFill>
                <a:effectLst/>
                <a:latin typeface="+mn-lt"/>
                <a:ea typeface="+mn-ea"/>
                <a:cs typeface="+mn-cs"/>
              </a:rPr>
              <a:t>, en aan het </a:t>
            </a:r>
            <a:r>
              <a:rPr lang="nl-NL" sz="1200" b="1" kern="1200" smtClean="0">
                <a:solidFill>
                  <a:schemeClr val="tx1"/>
                </a:solidFill>
                <a:effectLst/>
                <a:latin typeface="+mn-lt"/>
                <a:ea typeface="+mn-ea"/>
                <a:cs typeface="+mn-cs"/>
              </a:rPr>
              <a:t>begin van de oostmoesson (het regen seizoen) tussen de maanden februari en april.</a:t>
            </a:r>
            <a:r>
              <a:rPr lang="nl-NL" sz="1200" kern="1200" smtClean="0">
                <a:solidFill>
                  <a:schemeClr val="tx1"/>
                </a:solidFill>
                <a:effectLst/>
                <a:latin typeface="+mn-lt"/>
                <a:ea typeface="+mn-ea"/>
                <a:cs typeface="+mn-cs"/>
              </a:rPr>
              <a:t> De gewoonte om </a:t>
            </a:r>
            <a:r>
              <a:rPr lang="nl-NL" sz="1200" b="1" kern="1200" smtClean="0">
                <a:solidFill>
                  <a:schemeClr val="tx1"/>
                </a:solidFill>
                <a:effectLst/>
                <a:latin typeface="+mn-lt"/>
                <a:ea typeface="+mn-ea"/>
                <a:cs typeface="+mn-cs"/>
              </a:rPr>
              <a:t>jaarlijks op het eiland Seram te sago kloppen,</a:t>
            </a:r>
            <a:r>
              <a:rPr lang="nl-NL" sz="1200" kern="1200" smtClean="0">
                <a:solidFill>
                  <a:schemeClr val="tx1"/>
                </a:solidFill>
                <a:effectLst/>
                <a:latin typeface="+mn-lt"/>
                <a:ea typeface="+mn-ea"/>
                <a:cs typeface="+mn-cs"/>
              </a:rPr>
              <a:t> als een terugkerende gebeurtenis, wordt </a:t>
            </a:r>
            <a:r>
              <a:rPr lang="nl-NL" sz="1200" b="1" i="1" kern="1200" smtClean="0">
                <a:solidFill>
                  <a:schemeClr val="tx1"/>
                </a:solidFill>
                <a:effectLst/>
                <a:latin typeface="+mn-lt"/>
                <a:ea typeface="+mn-ea"/>
                <a:cs typeface="+mn-cs"/>
              </a:rPr>
              <a:t>Babalu</a:t>
            </a:r>
            <a:r>
              <a:rPr lang="nl-NL" sz="1200" b="1" kern="1200" smtClean="0">
                <a:solidFill>
                  <a:schemeClr val="tx1"/>
                </a:solidFill>
                <a:effectLst/>
                <a:latin typeface="+mn-lt"/>
                <a:ea typeface="+mn-ea"/>
                <a:cs typeface="+mn-cs"/>
              </a:rPr>
              <a:t> </a:t>
            </a:r>
            <a:r>
              <a:rPr lang="nl-NL" sz="1200" kern="1200" smtClean="0">
                <a:solidFill>
                  <a:schemeClr val="tx1"/>
                </a:solidFill>
                <a:effectLst/>
                <a:latin typeface="+mn-lt"/>
                <a:ea typeface="+mn-ea"/>
                <a:cs typeface="+mn-cs"/>
              </a:rPr>
              <a:t>genoemd.</a:t>
            </a:r>
          </a:p>
          <a:p>
            <a:r>
              <a:rPr lang="nl-NL" sz="1200" kern="1200" smtClean="0">
                <a:solidFill>
                  <a:schemeClr val="tx1"/>
                </a:solidFill>
                <a:effectLst/>
                <a:latin typeface="+mn-lt"/>
                <a:ea typeface="+mn-ea"/>
                <a:cs typeface="+mn-cs"/>
              </a:rPr>
              <a:t> </a:t>
            </a:r>
            <a:endParaRPr lang="nl-NL" smtClean="0">
              <a:effectLst/>
            </a:endParaRPr>
          </a:p>
          <a:p>
            <a:r>
              <a:rPr lang="nl-NL" sz="1200" kern="1200" smtClean="0">
                <a:solidFill>
                  <a:schemeClr val="tx1"/>
                </a:solidFill>
                <a:effectLst/>
                <a:latin typeface="+mn-lt"/>
                <a:ea typeface="+mn-ea"/>
                <a:cs typeface="+mn-cs"/>
              </a:rPr>
              <a:t>De plaatsen op het eiland Seram waar de </a:t>
            </a:r>
            <a:r>
              <a:rPr lang="nl-NL" sz="1200" b="1" i="1" kern="1200" smtClean="0">
                <a:solidFill>
                  <a:schemeClr val="tx1"/>
                </a:solidFill>
                <a:effectLst/>
                <a:latin typeface="+mn-lt"/>
                <a:ea typeface="+mn-ea"/>
                <a:cs typeface="+mn-cs"/>
              </a:rPr>
              <a:t>babalu</a:t>
            </a:r>
            <a:r>
              <a:rPr lang="nl-NL" sz="1200" b="1" kern="1200" smtClean="0">
                <a:solidFill>
                  <a:schemeClr val="tx1"/>
                </a:solidFill>
                <a:effectLst/>
                <a:latin typeface="+mn-lt"/>
                <a:ea typeface="+mn-ea"/>
                <a:cs typeface="+mn-cs"/>
              </a:rPr>
              <a:t>-activiteiten</a:t>
            </a:r>
            <a:r>
              <a:rPr lang="nl-NL" sz="1200" kern="1200" smtClean="0">
                <a:solidFill>
                  <a:schemeClr val="tx1"/>
                </a:solidFill>
                <a:effectLst/>
                <a:latin typeface="+mn-lt"/>
                <a:ea typeface="+mn-ea"/>
                <a:cs typeface="+mn-cs"/>
              </a:rPr>
              <a:t> plaatsvonden zijn </a:t>
            </a:r>
            <a:r>
              <a:rPr lang="nl-NL" sz="1200" b="1" kern="1200" smtClean="0">
                <a:solidFill>
                  <a:schemeClr val="tx1"/>
                </a:solidFill>
                <a:effectLst/>
                <a:latin typeface="+mn-lt"/>
                <a:ea typeface="+mn-ea"/>
                <a:cs typeface="+mn-cs"/>
              </a:rPr>
              <a:t>West Seram en Zuid-Seram (rond de baai van Elpaputi).</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 </a:t>
            </a:r>
            <a:endParaRPr lang="nl-NL" smtClean="0">
              <a:effectLst/>
            </a:endParaRPr>
          </a:p>
          <a:p>
            <a:r>
              <a:rPr lang="nl-NL" sz="1200" kern="1200" smtClean="0">
                <a:solidFill>
                  <a:schemeClr val="tx1"/>
                </a:solidFill>
                <a:effectLst/>
                <a:latin typeface="+mn-lt"/>
                <a:ea typeface="+mn-ea"/>
                <a:cs typeface="+mn-cs"/>
              </a:rPr>
              <a:t>Dit vanwege de </a:t>
            </a:r>
            <a:r>
              <a:rPr lang="nl-NL" sz="1200" b="1" kern="1200" smtClean="0">
                <a:solidFill>
                  <a:schemeClr val="tx1"/>
                </a:solidFill>
                <a:effectLst/>
                <a:latin typeface="+mn-lt"/>
                <a:ea typeface="+mn-ea"/>
                <a:cs typeface="+mn-cs"/>
              </a:rPr>
              <a:t>relatief korte afstand</a:t>
            </a:r>
            <a:r>
              <a:rPr lang="nl-NL" sz="1200" kern="1200" smtClean="0">
                <a:solidFill>
                  <a:schemeClr val="tx1"/>
                </a:solidFill>
                <a:effectLst/>
                <a:latin typeface="+mn-lt"/>
                <a:ea typeface="+mn-ea"/>
                <a:cs typeface="+mn-cs"/>
              </a:rPr>
              <a:t> en omdat de </a:t>
            </a:r>
            <a:r>
              <a:rPr lang="nl-NL" sz="1200" b="1" kern="1200" smtClean="0">
                <a:solidFill>
                  <a:schemeClr val="tx1"/>
                </a:solidFill>
                <a:effectLst/>
                <a:latin typeface="+mn-lt"/>
                <a:ea typeface="+mn-ea"/>
                <a:cs typeface="+mn-cs"/>
              </a:rPr>
              <a:t>hoeveelheid sagopalmen</a:t>
            </a:r>
            <a:r>
              <a:rPr lang="nl-NL" sz="1200" kern="1200" smtClean="0">
                <a:solidFill>
                  <a:schemeClr val="tx1"/>
                </a:solidFill>
                <a:effectLst/>
                <a:latin typeface="+mn-lt"/>
                <a:ea typeface="+mn-ea"/>
                <a:cs typeface="+mn-cs"/>
              </a:rPr>
              <a:t> in deze twee regio’s behoorlijk groot was</a:t>
            </a:r>
            <a:endParaRPr lang="nl-NL" smtClean="0">
              <a:effectLst/>
            </a:endParaRPr>
          </a:p>
          <a:p>
            <a:r>
              <a:rPr lang="nl-NL" sz="1200" kern="1200" smtClean="0">
                <a:solidFill>
                  <a:schemeClr val="tx1"/>
                </a:solidFill>
                <a:effectLst/>
                <a:latin typeface="+mn-lt"/>
                <a:ea typeface="+mn-ea"/>
                <a:cs typeface="+mn-cs"/>
              </a:rPr>
              <a:t> </a:t>
            </a:r>
          </a:p>
          <a:p>
            <a:r>
              <a:rPr lang="nl-NL" sz="1200" kern="1200" smtClean="0">
                <a:solidFill>
                  <a:schemeClr val="tx1"/>
                </a:solidFill>
                <a:effectLst/>
                <a:latin typeface="+mn-lt"/>
                <a:ea typeface="+mn-ea"/>
                <a:cs typeface="+mn-cs"/>
              </a:rPr>
              <a:t>De duur van deze </a:t>
            </a:r>
            <a:r>
              <a:rPr lang="nl-NL" sz="1200" i="1" kern="1200" smtClean="0">
                <a:solidFill>
                  <a:schemeClr val="tx1"/>
                </a:solidFill>
                <a:effectLst/>
                <a:latin typeface="+mn-lt"/>
                <a:ea typeface="+mn-ea"/>
                <a:cs typeface="+mn-cs"/>
              </a:rPr>
              <a:t>babalu</a:t>
            </a:r>
            <a:r>
              <a:rPr lang="nl-NL" sz="1200" kern="1200" smtClean="0">
                <a:solidFill>
                  <a:schemeClr val="tx1"/>
                </a:solidFill>
                <a:effectLst/>
                <a:latin typeface="+mn-lt"/>
                <a:ea typeface="+mn-ea"/>
                <a:cs typeface="+mn-cs"/>
              </a:rPr>
              <a:t> werd vastgesteld op een </a:t>
            </a:r>
            <a:r>
              <a:rPr lang="nl-NL" sz="1200" b="1" kern="1200" smtClean="0">
                <a:solidFill>
                  <a:schemeClr val="tx1"/>
                </a:solidFill>
                <a:effectLst/>
                <a:latin typeface="+mn-lt"/>
                <a:ea typeface="+mn-ea"/>
                <a:cs typeface="+mn-cs"/>
              </a:rPr>
              <a:t>minimum van een maand en een maximum van tweeëneenhalve maand.</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 </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Het was een vaste gewoonte geworden dat </a:t>
            </a:r>
            <a:r>
              <a:rPr lang="nl-NL" sz="1200" b="1" kern="1200" smtClean="0">
                <a:solidFill>
                  <a:schemeClr val="tx1"/>
                </a:solidFill>
                <a:effectLst/>
                <a:latin typeface="+mn-lt"/>
                <a:ea typeface="+mn-ea"/>
                <a:cs typeface="+mn-cs"/>
              </a:rPr>
              <a:t>alle mannen, ouder dan 17 jaar meededen</a:t>
            </a:r>
            <a:r>
              <a:rPr lang="nl-NL" sz="1200" kern="1200" smtClean="0">
                <a:solidFill>
                  <a:schemeClr val="tx1"/>
                </a:solidFill>
                <a:effectLst/>
                <a:latin typeface="+mn-lt"/>
                <a:ea typeface="+mn-ea"/>
                <a:cs typeface="+mn-cs"/>
              </a:rPr>
              <a:t> aan deze babalu activiteiten.</a:t>
            </a:r>
          </a:p>
          <a:p>
            <a:r>
              <a:rPr lang="nl-NL" sz="1200" kern="1200" smtClean="0">
                <a:solidFill>
                  <a:schemeClr val="tx1"/>
                </a:solidFill>
                <a:effectLst/>
                <a:latin typeface="+mn-lt"/>
                <a:ea typeface="+mn-ea"/>
                <a:cs typeface="+mn-cs"/>
              </a:rPr>
              <a:t> </a:t>
            </a:r>
          </a:p>
          <a:p>
            <a:r>
              <a:rPr lang="nl-NL" sz="1200" kern="1200" smtClean="0">
                <a:solidFill>
                  <a:schemeClr val="tx1"/>
                </a:solidFill>
                <a:effectLst/>
                <a:latin typeface="+mn-lt"/>
                <a:ea typeface="+mn-ea"/>
                <a:cs typeface="+mn-cs"/>
              </a:rPr>
              <a:t>In groepjes of teams van 3 tot 5 personen.</a:t>
            </a:r>
          </a:p>
          <a:p>
            <a:r>
              <a:rPr lang="nl-NL" sz="1200" kern="1200" smtClean="0">
                <a:solidFill>
                  <a:schemeClr val="tx1"/>
                </a:solidFill>
                <a:effectLst/>
                <a:latin typeface="+mn-lt"/>
                <a:ea typeface="+mn-ea"/>
                <a:cs typeface="+mn-cs"/>
              </a:rPr>
              <a:t> </a:t>
            </a:r>
          </a:p>
          <a:p>
            <a:r>
              <a:rPr lang="nl-NL" sz="1200" kern="1200" smtClean="0">
                <a:solidFill>
                  <a:schemeClr val="tx1"/>
                </a:solidFill>
                <a:effectLst/>
                <a:latin typeface="+mn-lt"/>
                <a:ea typeface="+mn-ea"/>
                <a:cs typeface="+mn-cs"/>
              </a:rPr>
              <a:t>Een dergelijk groepje of team werd </a:t>
            </a:r>
            <a:r>
              <a:rPr lang="nl-NL" sz="1200" b="1" kern="1200" smtClean="0">
                <a:solidFill>
                  <a:schemeClr val="tx1"/>
                </a:solidFill>
                <a:effectLst/>
                <a:latin typeface="+mn-lt"/>
                <a:ea typeface="+mn-ea"/>
                <a:cs typeface="+mn-cs"/>
              </a:rPr>
              <a:t>Wawail </a:t>
            </a:r>
            <a:r>
              <a:rPr lang="nl-NL" sz="1200" kern="1200" smtClean="0">
                <a:solidFill>
                  <a:schemeClr val="tx1"/>
                </a:solidFill>
                <a:effectLst/>
                <a:latin typeface="+mn-lt"/>
                <a:ea typeface="+mn-ea"/>
                <a:cs typeface="+mn-cs"/>
              </a:rPr>
              <a:t>genoemd. </a:t>
            </a:r>
          </a:p>
          <a:p>
            <a:r>
              <a:rPr lang="nl-NL" sz="1200" kern="1200" smtClean="0">
                <a:solidFill>
                  <a:schemeClr val="tx1"/>
                </a:solidFill>
                <a:effectLst/>
                <a:latin typeface="+mn-lt"/>
                <a:ea typeface="+mn-ea"/>
                <a:cs typeface="+mn-cs"/>
              </a:rPr>
              <a:t>Later vormden enkele wawails een groep, die geleid werd door een Kepala Pas* </a:t>
            </a:r>
          </a:p>
          <a:p>
            <a:r>
              <a:rPr lang="nl-NL" sz="1200" kern="1200" smtClean="0">
                <a:solidFill>
                  <a:schemeClr val="tx1"/>
                </a:solidFill>
                <a:effectLst/>
                <a:latin typeface="+mn-lt"/>
                <a:ea typeface="+mn-ea"/>
                <a:cs typeface="+mn-cs"/>
              </a:rPr>
              <a:t>*(Kepala Pas: hoofd of leider)</a:t>
            </a:r>
          </a:p>
          <a:p>
            <a:r>
              <a:rPr lang="nl-NL" sz="1200" kern="1200" smtClean="0">
                <a:solidFill>
                  <a:schemeClr val="tx1"/>
                </a:solidFill>
                <a:effectLst/>
                <a:latin typeface="+mn-lt"/>
                <a:ea typeface="+mn-ea"/>
                <a:cs typeface="+mn-cs"/>
              </a:rPr>
              <a:t>Iedere groep vertrok meestal </a:t>
            </a:r>
            <a:r>
              <a:rPr lang="nl-NL" sz="1200" b="1" kern="1200" smtClean="0">
                <a:solidFill>
                  <a:schemeClr val="tx1"/>
                </a:solidFill>
                <a:effectLst/>
                <a:latin typeface="+mn-lt"/>
                <a:ea typeface="+mn-ea"/>
                <a:cs typeface="+mn-cs"/>
              </a:rPr>
              <a:t>met een zeilprauw die men Arombai</a:t>
            </a:r>
            <a:r>
              <a:rPr lang="nl-NL" sz="1200" kern="1200" smtClean="0">
                <a:solidFill>
                  <a:schemeClr val="tx1"/>
                </a:solidFill>
                <a:effectLst/>
                <a:latin typeface="+mn-lt"/>
                <a:ea typeface="+mn-ea"/>
                <a:cs typeface="+mn-cs"/>
              </a:rPr>
              <a:t> noemde.</a:t>
            </a: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13</a:t>
            </a:fld>
            <a:endParaRPr lang="nl-NL"/>
          </a:p>
        </p:txBody>
      </p:sp>
    </p:spTree>
    <p:extLst>
      <p:ext uri="{BB962C8B-B14F-4D97-AF65-F5344CB8AC3E}">
        <p14:creationId xmlns:p14="http://schemas.microsoft.com/office/powerpoint/2010/main" val="4184145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smtClean="0">
                <a:solidFill>
                  <a:schemeClr val="tx1"/>
                </a:solidFill>
                <a:effectLst/>
                <a:latin typeface="+mn-lt"/>
                <a:ea typeface="+mn-ea"/>
                <a:cs typeface="+mn-cs"/>
              </a:rPr>
              <a:t>De </a:t>
            </a:r>
            <a:r>
              <a:rPr lang="nl-NL" sz="1200" b="1" kern="1200" smtClean="0">
                <a:solidFill>
                  <a:schemeClr val="tx1"/>
                </a:solidFill>
                <a:effectLst/>
                <a:latin typeface="+mn-lt"/>
                <a:ea typeface="+mn-ea"/>
                <a:cs typeface="+mn-cs"/>
              </a:rPr>
              <a:t>hoeveelheid sago die in eigendom was van de bewoners</a:t>
            </a:r>
            <a:r>
              <a:rPr lang="nl-NL" sz="1200" kern="1200" smtClean="0">
                <a:solidFill>
                  <a:schemeClr val="tx1"/>
                </a:solidFill>
                <a:effectLst/>
                <a:latin typeface="+mn-lt"/>
                <a:ea typeface="+mn-ea"/>
                <a:cs typeface="+mn-cs"/>
              </a:rPr>
              <a:t>, was over het algemeen niet zo veel, vanwege de </a:t>
            </a:r>
            <a:r>
              <a:rPr lang="nl-NL" sz="1200" b="1" kern="1200" smtClean="0">
                <a:solidFill>
                  <a:schemeClr val="tx1"/>
                </a:solidFill>
                <a:effectLst/>
                <a:latin typeface="+mn-lt"/>
                <a:ea typeface="+mn-ea"/>
                <a:cs typeface="+mn-cs"/>
              </a:rPr>
              <a:t>beperkte oppervlakte van het land.</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Sagopalmen kwamen wel veel voor op het eiland Seram, en deze vormden zo een bron van inkomsten voor de inwoners van Ambon-Lease. </a:t>
            </a:r>
          </a:p>
          <a:p>
            <a:r>
              <a:rPr lang="nl-NL" sz="1200" b="1" kern="1200" smtClean="0">
                <a:solidFill>
                  <a:schemeClr val="tx1"/>
                </a:solidFill>
                <a:effectLst/>
                <a:latin typeface="+mn-lt"/>
                <a:ea typeface="+mn-ea"/>
                <a:cs typeface="+mn-cs"/>
              </a:rPr>
              <a:t>Jaarlijks voeren namelijk een heleboel mensen van Ambon-Lease naar het eiland Seram om er sago te kloppen.</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 </a:t>
            </a:r>
            <a:endParaRPr lang="nl-NL" smtClean="0">
              <a:effectLst/>
            </a:endParaRPr>
          </a:p>
          <a:p>
            <a:r>
              <a:rPr lang="nl-NL" sz="1200" kern="1200" smtClean="0">
                <a:solidFill>
                  <a:schemeClr val="tx1"/>
                </a:solidFill>
                <a:effectLst/>
                <a:latin typeface="+mn-lt"/>
                <a:ea typeface="+mn-ea"/>
                <a:cs typeface="+mn-cs"/>
              </a:rPr>
              <a:t>Op Seram wordt </a:t>
            </a:r>
            <a:r>
              <a:rPr lang="nl-NL" sz="1200" b="1" kern="1200" smtClean="0">
                <a:solidFill>
                  <a:schemeClr val="tx1"/>
                </a:solidFill>
                <a:effectLst/>
                <a:latin typeface="+mn-lt"/>
                <a:ea typeface="+mn-ea"/>
                <a:cs typeface="+mn-cs"/>
              </a:rPr>
              <a:t>twee keer per jaar </a:t>
            </a:r>
            <a:r>
              <a:rPr lang="nl-NL" sz="1200" kern="1200" smtClean="0">
                <a:solidFill>
                  <a:schemeClr val="tx1"/>
                </a:solidFill>
                <a:effectLst/>
                <a:latin typeface="+mn-lt"/>
                <a:ea typeface="+mn-ea"/>
                <a:cs typeface="+mn-cs"/>
              </a:rPr>
              <a:t>sago geklopt, </a:t>
            </a:r>
          </a:p>
          <a:p>
            <a:r>
              <a:rPr lang="nl-NL" sz="1200" kern="1200" smtClean="0">
                <a:solidFill>
                  <a:schemeClr val="tx1"/>
                </a:solidFill>
                <a:effectLst/>
                <a:latin typeface="+mn-lt"/>
                <a:ea typeface="+mn-ea"/>
                <a:cs typeface="+mn-cs"/>
              </a:rPr>
              <a:t>te weten aan het </a:t>
            </a:r>
            <a:r>
              <a:rPr lang="nl-NL" sz="1200" b="1" kern="1200" smtClean="0">
                <a:solidFill>
                  <a:schemeClr val="tx1"/>
                </a:solidFill>
                <a:effectLst/>
                <a:latin typeface="+mn-lt"/>
                <a:ea typeface="+mn-ea"/>
                <a:cs typeface="+mn-cs"/>
              </a:rPr>
              <a:t>begin van uit de westmoesson (het warmte-seizoen)</a:t>
            </a:r>
            <a:r>
              <a:rPr lang="nl-NL" sz="1200" kern="1200" smtClean="0">
                <a:solidFill>
                  <a:schemeClr val="tx1"/>
                </a:solidFill>
                <a:effectLst/>
                <a:latin typeface="+mn-lt"/>
                <a:ea typeface="+mn-ea"/>
                <a:cs typeface="+mn-cs"/>
              </a:rPr>
              <a:t> tussen de maanden </a:t>
            </a:r>
            <a:r>
              <a:rPr lang="nl-NL" sz="1200" b="1" kern="1200" smtClean="0">
                <a:solidFill>
                  <a:schemeClr val="tx1"/>
                </a:solidFill>
                <a:effectLst/>
                <a:latin typeface="+mn-lt"/>
                <a:ea typeface="+mn-ea"/>
                <a:cs typeface="+mn-cs"/>
              </a:rPr>
              <a:t>september en november</a:t>
            </a:r>
            <a:r>
              <a:rPr lang="nl-NL" sz="1200" kern="1200" smtClean="0">
                <a:solidFill>
                  <a:schemeClr val="tx1"/>
                </a:solidFill>
                <a:effectLst/>
                <a:latin typeface="+mn-lt"/>
                <a:ea typeface="+mn-ea"/>
                <a:cs typeface="+mn-cs"/>
              </a:rPr>
              <a:t>, en aan het </a:t>
            </a:r>
            <a:r>
              <a:rPr lang="nl-NL" sz="1200" b="1" kern="1200" smtClean="0">
                <a:solidFill>
                  <a:schemeClr val="tx1"/>
                </a:solidFill>
                <a:effectLst/>
                <a:latin typeface="+mn-lt"/>
                <a:ea typeface="+mn-ea"/>
                <a:cs typeface="+mn-cs"/>
              </a:rPr>
              <a:t>begin van de oostmoesson (het regen seizoen) tussen de maanden februari en april.</a:t>
            </a:r>
            <a:r>
              <a:rPr lang="nl-NL" sz="1200" kern="1200" smtClean="0">
                <a:solidFill>
                  <a:schemeClr val="tx1"/>
                </a:solidFill>
                <a:effectLst/>
                <a:latin typeface="+mn-lt"/>
                <a:ea typeface="+mn-ea"/>
                <a:cs typeface="+mn-cs"/>
              </a:rPr>
              <a:t> De gewoonte om </a:t>
            </a:r>
            <a:r>
              <a:rPr lang="nl-NL" sz="1200" b="1" kern="1200" smtClean="0">
                <a:solidFill>
                  <a:schemeClr val="tx1"/>
                </a:solidFill>
                <a:effectLst/>
                <a:latin typeface="+mn-lt"/>
                <a:ea typeface="+mn-ea"/>
                <a:cs typeface="+mn-cs"/>
              </a:rPr>
              <a:t>jaarlijks op het eiland Seram te sago kloppen,</a:t>
            </a:r>
            <a:r>
              <a:rPr lang="nl-NL" sz="1200" kern="1200" smtClean="0">
                <a:solidFill>
                  <a:schemeClr val="tx1"/>
                </a:solidFill>
                <a:effectLst/>
                <a:latin typeface="+mn-lt"/>
                <a:ea typeface="+mn-ea"/>
                <a:cs typeface="+mn-cs"/>
              </a:rPr>
              <a:t> als een terugkerende gebeurtenis, wordt </a:t>
            </a:r>
            <a:r>
              <a:rPr lang="nl-NL" sz="1200" b="1" i="1" kern="1200" smtClean="0">
                <a:solidFill>
                  <a:schemeClr val="tx1"/>
                </a:solidFill>
                <a:effectLst/>
                <a:latin typeface="+mn-lt"/>
                <a:ea typeface="+mn-ea"/>
                <a:cs typeface="+mn-cs"/>
              </a:rPr>
              <a:t>Babalu</a:t>
            </a:r>
            <a:r>
              <a:rPr lang="nl-NL" sz="1200" b="1" kern="1200" smtClean="0">
                <a:solidFill>
                  <a:schemeClr val="tx1"/>
                </a:solidFill>
                <a:effectLst/>
                <a:latin typeface="+mn-lt"/>
                <a:ea typeface="+mn-ea"/>
                <a:cs typeface="+mn-cs"/>
              </a:rPr>
              <a:t> </a:t>
            </a:r>
            <a:r>
              <a:rPr lang="nl-NL" sz="1200" kern="1200" smtClean="0">
                <a:solidFill>
                  <a:schemeClr val="tx1"/>
                </a:solidFill>
                <a:effectLst/>
                <a:latin typeface="+mn-lt"/>
                <a:ea typeface="+mn-ea"/>
                <a:cs typeface="+mn-cs"/>
              </a:rPr>
              <a:t>genoemd.</a:t>
            </a:r>
          </a:p>
          <a:p>
            <a:r>
              <a:rPr lang="nl-NL" sz="1200" kern="1200" smtClean="0">
                <a:solidFill>
                  <a:schemeClr val="tx1"/>
                </a:solidFill>
                <a:effectLst/>
                <a:latin typeface="+mn-lt"/>
                <a:ea typeface="+mn-ea"/>
                <a:cs typeface="+mn-cs"/>
              </a:rPr>
              <a:t> </a:t>
            </a:r>
            <a:endParaRPr lang="nl-NL" smtClean="0">
              <a:effectLst/>
            </a:endParaRPr>
          </a:p>
          <a:p>
            <a:r>
              <a:rPr lang="nl-NL" sz="1200" kern="1200" smtClean="0">
                <a:solidFill>
                  <a:schemeClr val="tx1"/>
                </a:solidFill>
                <a:effectLst/>
                <a:latin typeface="+mn-lt"/>
                <a:ea typeface="+mn-ea"/>
                <a:cs typeface="+mn-cs"/>
              </a:rPr>
              <a:t>De plaatsen op het eiland Seram waar de </a:t>
            </a:r>
            <a:r>
              <a:rPr lang="nl-NL" sz="1200" b="1" i="1" kern="1200" smtClean="0">
                <a:solidFill>
                  <a:schemeClr val="tx1"/>
                </a:solidFill>
                <a:effectLst/>
                <a:latin typeface="+mn-lt"/>
                <a:ea typeface="+mn-ea"/>
                <a:cs typeface="+mn-cs"/>
              </a:rPr>
              <a:t>babalu</a:t>
            </a:r>
            <a:r>
              <a:rPr lang="nl-NL" sz="1200" b="1" kern="1200" smtClean="0">
                <a:solidFill>
                  <a:schemeClr val="tx1"/>
                </a:solidFill>
                <a:effectLst/>
                <a:latin typeface="+mn-lt"/>
                <a:ea typeface="+mn-ea"/>
                <a:cs typeface="+mn-cs"/>
              </a:rPr>
              <a:t>-activiteiten</a:t>
            </a:r>
            <a:r>
              <a:rPr lang="nl-NL" sz="1200" kern="1200" smtClean="0">
                <a:solidFill>
                  <a:schemeClr val="tx1"/>
                </a:solidFill>
                <a:effectLst/>
                <a:latin typeface="+mn-lt"/>
                <a:ea typeface="+mn-ea"/>
                <a:cs typeface="+mn-cs"/>
              </a:rPr>
              <a:t> plaatsvonden zijn </a:t>
            </a:r>
            <a:r>
              <a:rPr lang="nl-NL" sz="1200" b="1" kern="1200" smtClean="0">
                <a:solidFill>
                  <a:schemeClr val="tx1"/>
                </a:solidFill>
                <a:effectLst/>
                <a:latin typeface="+mn-lt"/>
                <a:ea typeface="+mn-ea"/>
                <a:cs typeface="+mn-cs"/>
              </a:rPr>
              <a:t>West Seram en Zuid-Seram (rond de baai van Elpaputi).</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 </a:t>
            </a:r>
            <a:endParaRPr lang="nl-NL" smtClean="0">
              <a:effectLst/>
            </a:endParaRPr>
          </a:p>
          <a:p>
            <a:r>
              <a:rPr lang="nl-NL" sz="1200" kern="1200" smtClean="0">
                <a:solidFill>
                  <a:schemeClr val="tx1"/>
                </a:solidFill>
                <a:effectLst/>
                <a:latin typeface="+mn-lt"/>
                <a:ea typeface="+mn-ea"/>
                <a:cs typeface="+mn-cs"/>
              </a:rPr>
              <a:t>Dit vanwege de </a:t>
            </a:r>
            <a:r>
              <a:rPr lang="nl-NL" sz="1200" b="1" kern="1200" smtClean="0">
                <a:solidFill>
                  <a:schemeClr val="tx1"/>
                </a:solidFill>
                <a:effectLst/>
                <a:latin typeface="+mn-lt"/>
                <a:ea typeface="+mn-ea"/>
                <a:cs typeface="+mn-cs"/>
              </a:rPr>
              <a:t>relatief korte afstand</a:t>
            </a:r>
            <a:r>
              <a:rPr lang="nl-NL" sz="1200" kern="1200" smtClean="0">
                <a:solidFill>
                  <a:schemeClr val="tx1"/>
                </a:solidFill>
                <a:effectLst/>
                <a:latin typeface="+mn-lt"/>
                <a:ea typeface="+mn-ea"/>
                <a:cs typeface="+mn-cs"/>
              </a:rPr>
              <a:t> en omdat de </a:t>
            </a:r>
            <a:r>
              <a:rPr lang="nl-NL" sz="1200" b="1" kern="1200" smtClean="0">
                <a:solidFill>
                  <a:schemeClr val="tx1"/>
                </a:solidFill>
                <a:effectLst/>
                <a:latin typeface="+mn-lt"/>
                <a:ea typeface="+mn-ea"/>
                <a:cs typeface="+mn-cs"/>
              </a:rPr>
              <a:t>hoeveelheid sagopalmen</a:t>
            </a:r>
            <a:r>
              <a:rPr lang="nl-NL" sz="1200" kern="1200" smtClean="0">
                <a:solidFill>
                  <a:schemeClr val="tx1"/>
                </a:solidFill>
                <a:effectLst/>
                <a:latin typeface="+mn-lt"/>
                <a:ea typeface="+mn-ea"/>
                <a:cs typeface="+mn-cs"/>
              </a:rPr>
              <a:t> in deze twee regio’s behoorlijk groot was</a:t>
            </a:r>
            <a:endParaRPr lang="nl-NL" smtClean="0">
              <a:effectLst/>
            </a:endParaRPr>
          </a:p>
          <a:p>
            <a:r>
              <a:rPr lang="nl-NL" sz="1200" kern="1200" smtClean="0">
                <a:solidFill>
                  <a:schemeClr val="tx1"/>
                </a:solidFill>
                <a:effectLst/>
                <a:latin typeface="+mn-lt"/>
                <a:ea typeface="+mn-ea"/>
                <a:cs typeface="+mn-cs"/>
              </a:rPr>
              <a:t> </a:t>
            </a:r>
          </a:p>
          <a:p>
            <a:r>
              <a:rPr lang="nl-NL" sz="1200" kern="1200" smtClean="0">
                <a:solidFill>
                  <a:schemeClr val="tx1"/>
                </a:solidFill>
                <a:effectLst/>
                <a:latin typeface="+mn-lt"/>
                <a:ea typeface="+mn-ea"/>
                <a:cs typeface="+mn-cs"/>
              </a:rPr>
              <a:t>De duur van deze </a:t>
            </a:r>
            <a:r>
              <a:rPr lang="nl-NL" sz="1200" i="1" kern="1200" smtClean="0">
                <a:solidFill>
                  <a:schemeClr val="tx1"/>
                </a:solidFill>
                <a:effectLst/>
                <a:latin typeface="+mn-lt"/>
                <a:ea typeface="+mn-ea"/>
                <a:cs typeface="+mn-cs"/>
              </a:rPr>
              <a:t>babalu</a:t>
            </a:r>
            <a:r>
              <a:rPr lang="nl-NL" sz="1200" kern="1200" smtClean="0">
                <a:solidFill>
                  <a:schemeClr val="tx1"/>
                </a:solidFill>
                <a:effectLst/>
                <a:latin typeface="+mn-lt"/>
                <a:ea typeface="+mn-ea"/>
                <a:cs typeface="+mn-cs"/>
              </a:rPr>
              <a:t> werd vastgesteld op een </a:t>
            </a:r>
            <a:r>
              <a:rPr lang="nl-NL" sz="1200" b="1" kern="1200" smtClean="0">
                <a:solidFill>
                  <a:schemeClr val="tx1"/>
                </a:solidFill>
                <a:effectLst/>
                <a:latin typeface="+mn-lt"/>
                <a:ea typeface="+mn-ea"/>
                <a:cs typeface="+mn-cs"/>
              </a:rPr>
              <a:t>minimum van een maand en een maximum van tweeëneenhalve maand.</a:t>
            </a:r>
            <a:endParaRPr lang="nl-NL" sz="1200" kern="1200" smtClean="0">
              <a:solidFill>
                <a:schemeClr val="tx1"/>
              </a:solidFill>
              <a:effectLst/>
              <a:latin typeface="+mn-lt"/>
              <a:ea typeface="+mn-ea"/>
              <a:cs typeface="+mn-cs"/>
            </a:endParaRPr>
          </a:p>
          <a:p>
            <a:r>
              <a:rPr lang="nl-NL" sz="1200" b="1" kern="1200" smtClean="0">
                <a:solidFill>
                  <a:schemeClr val="tx1"/>
                </a:solidFill>
                <a:effectLst/>
                <a:latin typeface="+mn-lt"/>
                <a:ea typeface="+mn-ea"/>
                <a:cs typeface="+mn-cs"/>
              </a:rPr>
              <a:t> </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Het was een vaste gewoonte geworden dat </a:t>
            </a:r>
            <a:r>
              <a:rPr lang="nl-NL" sz="1200" b="1" kern="1200" smtClean="0">
                <a:solidFill>
                  <a:schemeClr val="tx1"/>
                </a:solidFill>
                <a:effectLst/>
                <a:latin typeface="+mn-lt"/>
                <a:ea typeface="+mn-ea"/>
                <a:cs typeface="+mn-cs"/>
              </a:rPr>
              <a:t>alle mannen, ouder dan 17 jaar meededen</a:t>
            </a:r>
            <a:r>
              <a:rPr lang="nl-NL" sz="1200" kern="1200" smtClean="0">
                <a:solidFill>
                  <a:schemeClr val="tx1"/>
                </a:solidFill>
                <a:effectLst/>
                <a:latin typeface="+mn-lt"/>
                <a:ea typeface="+mn-ea"/>
                <a:cs typeface="+mn-cs"/>
              </a:rPr>
              <a:t> aan deze babalu activiteiten.</a:t>
            </a:r>
          </a:p>
          <a:p>
            <a:r>
              <a:rPr lang="nl-NL" sz="1200" kern="1200" smtClean="0">
                <a:solidFill>
                  <a:schemeClr val="tx1"/>
                </a:solidFill>
                <a:effectLst/>
                <a:latin typeface="+mn-lt"/>
                <a:ea typeface="+mn-ea"/>
                <a:cs typeface="+mn-cs"/>
              </a:rPr>
              <a:t> </a:t>
            </a:r>
          </a:p>
          <a:p>
            <a:r>
              <a:rPr lang="nl-NL" sz="1200" kern="1200" smtClean="0">
                <a:solidFill>
                  <a:schemeClr val="tx1"/>
                </a:solidFill>
                <a:effectLst/>
                <a:latin typeface="+mn-lt"/>
                <a:ea typeface="+mn-ea"/>
                <a:cs typeface="+mn-cs"/>
              </a:rPr>
              <a:t>In groepjes of teams van 3 tot 5 personen.</a:t>
            </a:r>
          </a:p>
          <a:p>
            <a:r>
              <a:rPr lang="nl-NL" sz="1200" kern="1200" smtClean="0">
                <a:solidFill>
                  <a:schemeClr val="tx1"/>
                </a:solidFill>
                <a:effectLst/>
                <a:latin typeface="+mn-lt"/>
                <a:ea typeface="+mn-ea"/>
                <a:cs typeface="+mn-cs"/>
              </a:rPr>
              <a:t> </a:t>
            </a:r>
          </a:p>
          <a:p>
            <a:r>
              <a:rPr lang="nl-NL" sz="1200" kern="1200" smtClean="0">
                <a:solidFill>
                  <a:schemeClr val="tx1"/>
                </a:solidFill>
                <a:effectLst/>
                <a:latin typeface="+mn-lt"/>
                <a:ea typeface="+mn-ea"/>
                <a:cs typeface="+mn-cs"/>
              </a:rPr>
              <a:t>Een dergelijk groepje of team werd </a:t>
            </a:r>
            <a:r>
              <a:rPr lang="nl-NL" sz="1200" b="1" kern="1200" smtClean="0">
                <a:solidFill>
                  <a:schemeClr val="tx1"/>
                </a:solidFill>
                <a:effectLst/>
                <a:latin typeface="+mn-lt"/>
                <a:ea typeface="+mn-ea"/>
                <a:cs typeface="+mn-cs"/>
              </a:rPr>
              <a:t>Wawail </a:t>
            </a:r>
            <a:r>
              <a:rPr lang="nl-NL" sz="1200" kern="1200" smtClean="0">
                <a:solidFill>
                  <a:schemeClr val="tx1"/>
                </a:solidFill>
                <a:effectLst/>
                <a:latin typeface="+mn-lt"/>
                <a:ea typeface="+mn-ea"/>
                <a:cs typeface="+mn-cs"/>
              </a:rPr>
              <a:t>genoemd. </a:t>
            </a:r>
          </a:p>
          <a:p>
            <a:r>
              <a:rPr lang="nl-NL" sz="1200" kern="1200" smtClean="0">
                <a:solidFill>
                  <a:schemeClr val="tx1"/>
                </a:solidFill>
                <a:effectLst/>
                <a:latin typeface="+mn-lt"/>
                <a:ea typeface="+mn-ea"/>
                <a:cs typeface="+mn-cs"/>
              </a:rPr>
              <a:t>Later vormden enkele wawails een groep, die geleid werd door een Kepala Pas* </a:t>
            </a:r>
          </a:p>
          <a:p>
            <a:r>
              <a:rPr lang="nl-NL" sz="1200" kern="1200" smtClean="0">
                <a:solidFill>
                  <a:schemeClr val="tx1"/>
                </a:solidFill>
                <a:effectLst/>
                <a:latin typeface="+mn-lt"/>
                <a:ea typeface="+mn-ea"/>
                <a:cs typeface="+mn-cs"/>
              </a:rPr>
              <a:t>*(Kepala Pas: hoofd of leider)</a:t>
            </a:r>
          </a:p>
          <a:p>
            <a:r>
              <a:rPr lang="nl-NL" sz="1200" kern="1200" smtClean="0">
                <a:solidFill>
                  <a:schemeClr val="tx1"/>
                </a:solidFill>
                <a:effectLst/>
                <a:latin typeface="+mn-lt"/>
                <a:ea typeface="+mn-ea"/>
                <a:cs typeface="+mn-cs"/>
              </a:rPr>
              <a:t>Iedere groep vertrok meestal </a:t>
            </a:r>
            <a:r>
              <a:rPr lang="nl-NL" sz="1200" b="1" kern="1200" smtClean="0">
                <a:solidFill>
                  <a:schemeClr val="tx1"/>
                </a:solidFill>
                <a:effectLst/>
                <a:latin typeface="+mn-lt"/>
                <a:ea typeface="+mn-ea"/>
                <a:cs typeface="+mn-cs"/>
              </a:rPr>
              <a:t>met een zeilprauw die men Arombai</a:t>
            </a:r>
            <a:r>
              <a:rPr lang="nl-NL" sz="1200" kern="1200" smtClean="0">
                <a:solidFill>
                  <a:schemeClr val="tx1"/>
                </a:solidFill>
                <a:effectLst/>
                <a:latin typeface="+mn-lt"/>
                <a:ea typeface="+mn-ea"/>
                <a:cs typeface="+mn-cs"/>
              </a:rPr>
              <a:t> noemde.</a:t>
            </a: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14</a:t>
            </a:fld>
            <a:endParaRPr lang="nl-NL"/>
          </a:p>
        </p:txBody>
      </p:sp>
    </p:spTree>
    <p:extLst>
      <p:ext uri="{BB962C8B-B14F-4D97-AF65-F5344CB8AC3E}">
        <p14:creationId xmlns:p14="http://schemas.microsoft.com/office/powerpoint/2010/main" val="418414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smtClean="0">
                <a:solidFill>
                  <a:schemeClr val="tx1"/>
                </a:solidFill>
                <a:effectLst/>
                <a:latin typeface="+mn-lt"/>
                <a:ea typeface="+mn-ea"/>
                <a:cs typeface="+mn-cs"/>
              </a:rPr>
              <a:t>In het binnenland van eiland Seram bevond zich ook de Naulu stam (een teruggetrokken levende stam) die een primitief leven lijdt.</a:t>
            </a:r>
          </a:p>
          <a:p>
            <a:r>
              <a:rPr lang="nl-NL" sz="1200" kern="1200" smtClean="0">
                <a:solidFill>
                  <a:schemeClr val="tx1"/>
                </a:solidFill>
                <a:effectLst/>
                <a:latin typeface="+mn-lt"/>
                <a:ea typeface="+mn-ea"/>
                <a:cs typeface="+mn-cs"/>
              </a:rPr>
              <a:t> </a:t>
            </a:r>
          </a:p>
          <a:p>
            <a:r>
              <a:rPr lang="nl-NL" sz="1200" kern="1200" smtClean="0">
                <a:solidFill>
                  <a:schemeClr val="tx1"/>
                </a:solidFill>
                <a:effectLst/>
                <a:latin typeface="+mn-lt"/>
                <a:ea typeface="+mn-ea"/>
                <a:cs typeface="+mn-cs"/>
              </a:rPr>
              <a:t>Hun </a:t>
            </a:r>
            <a:r>
              <a:rPr lang="nl-NL" sz="1200" b="1" kern="1200" smtClean="0">
                <a:solidFill>
                  <a:schemeClr val="tx1"/>
                </a:solidFill>
                <a:effectLst/>
                <a:latin typeface="+mn-lt"/>
                <a:ea typeface="+mn-ea"/>
                <a:cs typeface="+mn-cs"/>
              </a:rPr>
              <a:t>zeden en gewoonten zijn huiveringwekkend</a:t>
            </a:r>
            <a:r>
              <a:rPr lang="nl-NL" sz="1200" kern="1200" smtClean="0">
                <a:solidFill>
                  <a:schemeClr val="tx1"/>
                </a:solidFill>
                <a:effectLst/>
                <a:latin typeface="+mn-lt"/>
                <a:ea typeface="+mn-ea"/>
                <a:cs typeface="+mn-cs"/>
              </a:rPr>
              <a:t>, omdat ze gebruik maken van </a:t>
            </a:r>
            <a:r>
              <a:rPr lang="nl-NL" sz="1200" b="1" kern="1200" smtClean="0">
                <a:solidFill>
                  <a:schemeClr val="tx1"/>
                </a:solidFill>
                <a:effectLst/>
                <a:latin typeface="+mn-lt"/>
                <a:ea typeface="+mn-ea"/>
                <a:cs typeface="+mn-cs"/>
              </a:rPr>
              <a:t>koppensnellen</a:t>
            </a:r>
            <a:r>
              <a:rPr lang="nl-NL" sz="1200" kern="1200" smtClean="0">
                <a:solidFill>
                  <a:schemeClr val="tx1"/>
                </a:solidFill>
                <a:effectLst/>
                <a:latin typeface="+mn-lt"/>
                <a:ea typeface="+mn-ea"/>
                <a:cs typeface="+mn-cs"/>
              </a:rPr>
              <a:t>. Iedereen die ze tegenkwamen werd vermoord en ten behoeve van hun zeden werden dan de hoofden gesneld.</a:t>
            </a:r>
          </a:p>
          <a:p>
            <a:r>
              <a:rPr lang="nl-NL" sz="1200" kern="1200" smtClean="0">
                <a:solidFill>
                  <a:schemeClr val="tx1"/>
                </a:solidFill>
                <a:effectLst/>
                <a:latin typeface="+mn-lt"/>
                <a:ea typeface="+mn-ea"/>
                <a:cs typeface="+mn-cs"/>
              </a:rPr>
              <a:t>Degene die het gelukt was iemand te doden en met een hoofd van de vermoorde terugkwam, werd beschouwd als </a:t>
            </a:r>
            <a:r>
              <a:rPr lang="nl-NL" sz="1200" b="1" kern="1200" smtClean="0">
                <a:solidFill>
                  <a:schemeClr val="tx1"/>
                </a:solidFill>
                <a:effectLst/>
                <a:latin typeface="+mn-lt"/>
                <a:ea typeface="+mn-ea"/>
                <a:cs typeface="+mn-cs"/>
              </a:rPr>
              <a:t>een held.</a:t>
            </a:r>
            <a:endParaRPr lang="nl-NL" sz="1200" kern="1200" smtClean="0">
              <a:solidFill>
                <a:schemeClr val="tx1"/>
              </a:solidFill>
              <a:effectLst/>
              <a:latin typeface="+mn-lt"/>
              <a:ea typeface="+mn-ea"/>
              <a:cs typeface="+mn-cs"/>
            </a:endParaRPr>
          </a:p>
          <a:p>
            <a:r>
              <a:rPr lang="nl-NL" sz="1200" kern="1200" smtClean="0">
                <a:solidFill>
                  <a:schemeClr val="tx1"/>
                </a:solidFill>
                <a:effectLst/>
                <a:latin typeface="+mn-lt"/>
                <a:ea typeface="+mn-ea"/>
                <a:cs typeface="+mn-cs"/>
              </a:rPr>
              <a:t>Hun lijf wapens bestonden uit </a:t>
            </a:r>
            <a:r>
              <a:rPr lang="nl-NL" sz="1200" b="1" kern="1200" smtClean="0">
                <a:solidFill>
                  <a:schemeClr val="tx1"/>
                </a:solidFill>
                <a:effectLst/>
                <a:latin typeface="+mn-lt"/>
                <a:ea typeface="+mn-ea"/>
                <a:cs typeface="+mn-cs"/>
              </a:rPr>
              <a:t>kapmessen (machete), pijlen en speren</a:t>
            </a:r>
            <a:r>
              <a:rPr lang="nl-NL" sz="1200" kern="1200" smtClean="0">
                <a:solidFill>
                  <a:schemeClr val="tx1"/>
                </a:solidFill>
                <a:effectLst/>
                <a:latin typeface="+mn-lt"/>
                <a:ea typeface="+mn-ea"/>
                <a:cs typeface="+mn-cs"/>
              </a:rPr>
              <a:t>. Als degene die ze tegenkwamen een man was, ontstaat steevast een spannend gevecht.</a:t>
            </a:r>
          </a:p>
          <a:p>
            <a:r>
              <a:rPr lang="nl-NL" sz="1200" kern="1200" smtClean="0">
                <a:solidFill>
                  <a:schemeClr val="tx1"/>
                </a:solidFill>
                <a:effectLst/>
                <a:latin typeface="+mn-lt"/>
                <a:ea typeface="+mn-ea"/>
                <a:cs typeface="+mn-cs"/>
              </a:rPr>
              <a:t>Maar mochten zij vrouwen of kinderen tegenkomen dan konden zij eenvoudig, zonder enige tegenstand, vermoord worden.</a:t>
            </a: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21</a:t>
            </a:fld>
            <a:endParaRPr lang="nl-NL"/>
          </a:p>
        </p:txBody>
      </p:sp>
    </p:spTree>
    <p:extLst>
      <p:ext uri="{BB962C8B-B14F-4D97-AF65-F5344CB8AC3E}">
        <p14:creationId xmlns:p14="http://schemas.microsoft.com/office/powerpoint/2010/main" val="2367655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BC4A6F9F-80BC-4BB3-930B-C677A340CFCF}" type="slidenum">
              <a:rPr lang="nl-NL" smtClean="0"/>
              <a:pPr/>
              <a:t>24</a:t>
            </a:fld>
            <a:endParaRPr lang="nl-NL"/>
          </a:p>
        </p:txBody>
      </p:sp>
    </p:spTree>
    <p:extLst>
      <p:ext uri="{BB962C8B-B14F-4D97-AF65-F5344CB8AC3E}">
        <p14:creationId xmlns:p14="http://schemas.microsoft.com/office/powerpoint/2010/main" val="34779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60459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3804539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763054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3492482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380876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3360872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1771583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1637249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126039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835191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181090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3110793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404734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2085120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AAE72AC-39E7-4606-8289-7A6462241FF1}"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2163818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3035910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114912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3563254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3821057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3405789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1459164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105554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748427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365877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4292588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4232598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DE6B30B5-57FD-4C30-B5C9-12128F50B7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31887590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3181010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619517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3622639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3994526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629206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16368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65049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2868148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1755869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2474847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922451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032F3A6-B6B1-49BF-BD58-675D81A563BE}" type="datetimeFigureOut">
              <a:rPr lang="nl-NL" smtClean="0"/>
              <a:pPr/>
              <a:t>19-6-2018</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2512922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5217955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2153821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2229906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dirty="0">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23915507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NL" dirty="0">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417484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8" name="Tijdelijke aanduiding voor voettekst 7"/>
          <p:cNvSpPr>
            <a:spLocks noGrp="1"/>
          </p:cNvSpPr>
          <p:nvPr>
            <p:ph type="ftr" sz="quarter" idx="11"/>
          </p:nvPr>
        </p:nvSpPr>
        <p:spPr/>
        <p:txBody>
          <a:bodyPr/>
          <a:lstStyle/>
          <a:p>
            <a:endParaRPr lang="nl-NL" dirty="0"/>
          </a:p>
        </p:txBody>
      </p:sp>
      <p:sp>
        <p:nvSpPr>
          <p:cNvPr id="9" name="Tijdelijke aanduiding voor dianummer 8"/>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230030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NL" dirty="0">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1031321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dirty="0">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927798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dirty="0">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238897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NL" dirty="0">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4126554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37827158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NL" dirty="0">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3233560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2078561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3" name="Tijdelijke aanduiding voor voettekst 2"/>
          <p:cNvSpPr>
            <a:spLocks noGrp="1"/>
          </p:cNvSpPr>
          <p:nvPr>
            <p:ph type="ftr" sz="quarter" idx="11"/>
          </p:nvPr>
        </p:nvSpPr>
        <p:spPr/>
        <p:txBody>
          <a:bodyPr/>
          <a:lstStyle/>
          <a:p>
            <a:endParaRPr lang="nl-NL" dirty="0"/>
          </a:p>
        </p:txBody>
      </p:sp>
      <p:sp>
        <p:nvSpPr>
          <p:cNvPr id="4" name="Tijdelijke aanduiding voor dianummer 3"/>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230555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1470959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26FAD20-3E7D-4F69-9972-970A7F542BD3}" type="datetimeFigureOut">
              <a:rPr lang="nl-NL" smtClean="0"/>
              <a:pPr/>
              <a:t>19-6-2018</a:t>
            </a:fld>
            <a:endParaRPr lang="nl-NL" dirty="0"/>
          </a:p>
        </p:txBody>
      </p:sp>
      <p:sp>
        <p:nvSpPr>
          <p:cNvPr id="6" name="Tijdelijke aanduiding voor voettekst 5"/>
          <p:cNvSpPr>
            <a:spLocks noGrp="1"/>
          </p:cNvSpPr>
          <p:nvPr>
            <p:ph type="ftr" sz="quarter" idx="11"/>
          </p:nvPr>
        </p:nvSpPr>
        <p:spPr/>
        <p:txBody>
          <a:bodyPr/>
          <a:lstStyle/>
          <a:p>
            <a:endParaRPr lang="nl-NL" dirty="0"/>
          </a:p>
        </p:txBody>
      </p:sp>
      <p:sp>
        <p:nvSpPr>
          <p:cNvPr id="7" name="Tijdelijke aanduiding voor dianummer 6"/>
          <p:cNvSpPr>
            <a:spLocks noGrp="1"/>
          </p:cNvSpPr>
          <p:nvPr>
            <p:ph type="sldNum" sz="quarter" idx="12"/>
          </p:nvPr>
        </p:nvSpPr>
        <p:spPr/>
        <p:txBody>
          <a:body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664909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51000" b="-51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FAD20-3E7D-4F69-9972-970A7F542BD3}" type="datetimeFigureOut">
              <a:rPr lang="nl-NL" smtClean="0"/>
              <a:pPr/>
              <a:t>19-6-2018</a:t>
            </a:fld>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068F6-88A2-47B7-A931-2BD9C7303772}" type="slidenum">
              <a:rPr lang="nl-NL" smtClean="0"/>
              <a:pPr/>
              <a:t>‹nr.›</a:t>
            </a:fld>
            <a:endParaRPr lang="nl-NL" dirty="0"/>
          </a:p>
        </p:txBody>
      </p:sp>
    </p:spTree>
    <p:extLst>
      <p:ext uri="{BB962C8B-B14F-4D97-AF65-F5344CB8AC3E}">
        <p14:creationId xmlns:p14="http://schemas.microsoft.com/office/powerpoint/2010/main" val="2326269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E72AC-39E7-4606-8289-7A6462241FF1}" type="datetimeFigureOut">
              <a:rPr lang="nl-NL" smtClean="0"/>
              <a:pPr/>
              <a:t>19-6-2018</a:t>
            </a:fld>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5F845-5DF1-41EB-9770-B9B7A18FCAF7}" type="slidenum">
              <a:rPr lang="nl-NL" smtClean="0"/>
              <a:pPr/>
              <a:t>‹nr.›</a:t>
            </a:fld>
            <a:endParaRPr lang="nl-NL" dirty="0"/>
          </a:p>
        </p:txBody>
      </p:sp>
    </p:spTree>
    <p:extLst>
      <p:ext uri="{BB962C8B-B14F-4D97-AF65-F5344CB8AC3E}">
        <p14:creationId xmlns:p14="http://schemas.microsoft.com/office/powerpoint/2010/main" val="1670457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B30B5-57FD-4C30-B5C9-12128F50B7BE}" type="datetimeFigureOut">
              <a:rPr lang="nl-NL" smtClean="0"/>
              <a:pPr/>
              <a:t>19-6-2018</a:t>
            </a:fld>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E5F423-B2C9-47AD-A0E9-2FB217503B9B}" type="slidenum">
              <a:rPr lang="nl-NL" smtClean="0"/>
              <a:pPr/>
              <a:t>‹nr.›</a:t>
            </a:fld>
            <a:endParaRPr lang="nl-NL" dirty="0"/>
          </a:p>
        </p:txBody>
      </p:sp>
    </p:spTree>
    <p:extLst>
      <p:ext uri="{BB962C8B-B14F-4D97-AF65-F5344CB8AC3E}">
        <p14:creationId xmlns:p14="http://schemas.microsoft.com/office/powerpoint/2010/main" val="25441011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51000" b="-51000"/>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2F3A6-B6B1-49BF-BD58-675D81A563BE}" type="datetimeFigureOut">
              <a:rPr lang="nl-NL" smtClean="0"/>
              <a:pPr/>
              <a:t>19-6-2018</a:t>
            </a:fld>
            <a:endParaRPr lang="nl-NL"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033AC-569A-450B-A1FB-A5D958F1B0D5}" type="slidenum">
              <a:rPr lang="nl-NL" smtClean="0"/>
              <a:pPr/>
              <a:t>‹nr.›</a:t>
            </a:fld>
            <a:endParaRPr lang="nl-NL" dirty="0"/>
          </a:p>
        </p:txBody>
      </p:sp>
    </p:spTree>
    <p:extLst>
      <p:ext uri="{BB962C8B-B14F-4D97-AF65-F5344CB8AC3E}">
        <p14:creationId xmlns:p14="http://schemas.microsoft.com/office/powerpoint/2010/main" val="16761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0E082-B863-4961-AC40-07E58F315D78}" type="datetimeFigureOut">
              <a:rPr lang="nl-NL" smtClean="0">
                <a:solidFill>
                  <a:prstClr val="black">
                    <a:tint val="75000"/>
                  </a:prstClr>
                </a:solidFill>
              </a:rPr>
              <a:pPr/>
              <a:t>19-6-2018</a:t>
            </a:fld>
            <a:endParaRPr lang="nl-NL"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8E720-3E81-4F4A-B26A-81EA2C8A8F3F}" type="slidenum">
              <a:rPr lang="nl-NL" smtClean="0">
                <a:solidFill>
                  <a:prstClr val="black">
                    <a:tint val="75000"/>
                  </a:prstClr>
                </a:solidFill>
              </a:rPr>
              <a:pPr/>
              <a:t>‹nr.›</a:t>
            </a:fld>
            <a:endParaRPr lang="nl-NL" dirty="0">
              <a:solidFill>
                <a:prstClr val="black">
                  <a:tint val="75000"/>
                </a:prstClr>
              </a:solidFill>
            </a:endParaRPr>
          </a:p>
        </p:txBody>
      </p:sp>
    </p:spTree>
    <p:extLst>
      <p:ext uri="{BB962C8B-B14F-4D97-AF65-F5344CB8AC3E}">
        <p14:creationId xmlns:p14="http://schemas.microsoft.com/office/powerpoint/2010/main" val="6075680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www.youtube.com/watch?v=enRrlWF_h60&amp;feature=youtu.b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customXml" Target="../ink/ink6.xml"/><Relationship Id="rId18" Type="http://schemas.openxmlformats.org/officeDocument/2006/relationships/image" Target="../media/image39.emf"/><Relationship Id="rId26" Type="http://schemas.openxmlformats.org/officeDocument/2006/relationships/image" Target="../media/image43.emf"/><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36.emf"/><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image" Target="../media/image7.png"/><Relationship Id="rId16" Type="http://schemas.openxmlformats.org/officeDocument/2006/relationships/image" Target="../media/image38.emf"/><Relationship Id="rId20" Type="http://schemas.openxmlformats.org/officeDocument/2006/relationships/image" Target="../media/image40.emf"/><Relationship Id="rId1" Type="http://schemas.openxmlformats.org/officeDocument/2006/relationships/slideLayout" Target="../slideLayouts/slideLayout51.xml"/><Relationship Id="rId6" Type="http://schemas.openxmlformats.org/officeDocument/2006/relationships/image" Target="../media/image33.emf"/><Relationship Id="rId11" Type="http://schemas.openxmlformats.org/officeDocument/2006/relationships/customXml" Target="../ink/ink5.xml"/><Relationship Id="rId24" Type="http://schemas.openxmlformats.org/officeDocument/2006/relationships/image" Target="../media/image42.emf"/><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10" Type="http://schemas.openxmlformats.org/officeDocument/2006/relationships/image" Target="../media/image35.emf"/><Relationship Id="rId19" Type="http://schemas.openxmlformats.org/officeDocument/2006/relationships/customXml" Target="../ink/ink9.xml"/><Relationship Id="rId4" Type="http://schemas.openxmlformats.org/officeDocument/2006/relationships/image" Target="../media/image32.emf"/><Relationship Id="rId9" Type="http://schemas.openxmlformats.org/officeDocument/2006/relationships/customXml" Target="../ink/ink4.xml"/><Relationship Id="rId14" Type="http://schemas.openxmlformats.org/officeDocument/2006/relationships/image" Target="../media/image37.emf"/><Relationship Id="rId22" Type="http://schemas.openxmlformats.org/officeDocument/2006/relationships/image" Target="../media/image41.emf"/></Relationships>
</file>

<file path=ppt/slides/_rels/slide11.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customXml" Target="../ink/ink18.xml"/><Relationship Id="rId3" Type="http://schemas.openxmlformats.org/officeDocument/2006/relationships/customXml" Target="../ink/ink13.xml"/><Relationship Id="rId7" Type="http://schemas.openxmlformats.org/officeDocument/2006/relationships/customXml" Target="../ink/ink15.xml"/><Relationship Id="rId12" Type="http://schemas.openxmlformats.org/officeDocument/2006/relationships/image" Target="../media/image49.emf"/><Relationship Id="rId2" Type="http://schemas.openxmlformats.org/officeDocument/2006/relationships/image" Target="../media/image8.png"/><Relationship Id="rId1" Type="http://schemas.openxmlformats.org/officeDocument/2006/relationships/slideLayout" Target="../slideLayouts/slideLayout51.xml"/><Relationship Id="rId6" Type="http://schemas.openxmlformats.org/officeDocument/2006/relationships/image" Target="../media/image46.emf"/><Relationship Id="rId11" Type="http://schemas.openxmlformats.org/officeDocument/2006/relationships/customXml" Target="../ink/ink17.xml"/><Relationship Id="rId5" Type="http://schemas.openxmlformats.org/officeDocument/2006/relationships/customXml" Target="../ink/ink14.xml"/><Relationship Id="rId10" Type="http://schemas.openxmlformats.org/officeDocument/2006/relationships/image" Target="../media/image48.emf"/><Relationship Id="rId4" Type="http://schemas.openxmlformats.org/officeDocument/2006/relationships/image" Target="../media/image45.emf"/><Relationship Id="rId9" Type="http://schemas.openxmlformats.org/officeDocument/2006/relationships/customXml" Target="../ink/ink16.xml"/><Relationship Id="rId14" Type="http://schemas.openxmlformats.org/officeDocument/2006/relationships/image" Target="../media/image50.emf"/></Relationships>
</file>

<file path=ppt/slides/_rels/slide12.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customXml" Target="../ink/ink24.xml"/><Relationship Id="rId18" Type="http://schemas.openxmlformats.org/officeDocument/2006/relationships/image" Target="../media/image59.emf"/><Relationship Id="rId26" Type="http://schemas.openxmlformats.org/officeDocument/2006/relationships/image" Target="../media/image63.emf"/><Relationship Id="rId3" Type="http://schemas.openxmlformats.org/officeDocument/2006/relationships/customXml" Target="../ink/ink19.xml"/><Relationship Id="rId21" Type="http://schemas.openxmlformats.org/officeDocument/2006/relationships/customXml" Target="../ink/ink28.xml"/><Relationship Id="rId7" Type="http://schemas.openxmlformats.org/officeDocument/2006/relationships/customXml" Target="../ink/ink21.xml"/><Relationship Id="rId12" Type="http://schemas.openxmlformats.org/officeDocument/2006/relationships/image" Target="../media/image56.emf"/><Relationship Id="rId17" Type="http://schemas.openxmlformats.org/officeDocument/2006/relationships/customXml" Target="../ink/ink26.xml"/><Relationship Id="rId25" Type="http://schemas.openxmlformats.org/officeDocument/2006/relationships/customXml" Target="../ink/ink30.xml"/><Relationship Id="rId2" Type="http://schemas.openxmlformats.org/officeDocument/2006/relationships/image" Target="../media/image9.png"/><Relationship Id="rId16" Type="http://schemas.openxmlformats.org/officeDocument/2006/relationships/image" Target="../media/image58.emf"/><Relationship Id="rId20" Type="http://schemas.openxmlformats.org/officeDocument/2006/relationships/image" Target="../media/image60.emf"/><Relationship Id="rId29" Type="http://schemas.openxmlformats.org/officeDocument/2006/relationships/customXml" Target="../ink/ink32.xml"/><Relationship Id="rId1" Type="http://schemas.openxmlformats.org/officeDocument/2006/relationships/slideLayout" Target="../slideLayouts/slideLayout51.xml"/><Relationship Id="rId6" Type="http://schemas.openxmlformats.org/officeDocument/2006/relationships/image" Target="../media/image53.emf"/><Relationship Id="rId11" Type="http://schemas.openxmlformats.org/officeDocument/2006/relationships/customXml" Target="../ink/ink23.xml"/><Relationship Id="rId24" Type="http://schemas.openxmlformats.org/officeDocument/2006/relationships/image" Target="../media/image62.emf"/><Relationship Id="rId5" Type="http://schemas.openxmlformats.org/officeDocument/2006/relationships/customXml" Target="../ink/ink20.xml"/><Relationship Id="rId15" Type="http://schemas.openxmlformats.org/officeDocument/2006/relationships/customXml" Target="../ink/ink25.xml"/><Relationship Id="rId23" Type="http://schemas.openxmlformats.org/officeDocument/2006/relationships/customXml" Target="../ink/ink29.xml"/><Relationship Id="rId28" Type="http://schemas.openxmlformats.org/officeDocument/2006/relationships/image" Target="../media/image64.emf"/><Relationship Id="rId10" Type="http://schemas.openxmlformats.org/officeDocument/2006/relationships/image" Target="../media/image55.emf"/><Relationship Id="rId19" Type="http://schemas.openxmlformats.org/officeDocument/2006/relationships/customXml" Target="../ink/ink27.xml"/><Relationship Id="rId4" Type="http://schemas.openxmlformats.org/officeDocument/2006/relationships/image" Target="../media/image52.emf"/><Relationship Id="rId9" Type="http://schemas.openxmlformats.org/officeDocument/2006/relationships/customXml" Target="../ink/ink22.xml"/><Relationship Id="rId14" Type="http://schemas.openxmlformats.org/officeDocument/2006/relationships/image" Target="../media/image57.emf"/><Relationship Id="rId22" Type="http://schemas.openxmlformats.org/officeDocument/2006/relationships/image" Target="../media/image61.emf"/><Relationship Id="rId27" Type="http://schemas.openxmlformats.org/officeDocument/2006/relationships/customXml" Target="../ink/ink31.xml"/><Relationship Id="rId30" Type="http://schemas.openxmlformats.org/officeDocument/2006/relationships/image" Target="../media/image65.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youtu.be/enRrlWF_h60" TargetMode="Externa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8" Type="http://schemas.openxmlformats.org/officeDocument/2006/relationships/image" Target="../media/image81.emf"/><Relationship Id="rId13" Type="http://schemas.openxmlformats.org/officeDocument/2006/relationships/customXml" Target="../ink/ink38.xml"/><Relationship Id="rId3" Type="http://schemas.openxmlformats.org/officeDocument/2006/relationships/customXml" Target="../ink/ink33.xml"/><Relationship Id="rId7" Type="http://schemas.openxmlformats.org/officeDocument/2006/relationships/customXml" Target="../ink/ink35.xml"/><Relationship Id="rId12" Type="http://schemas.openxmlformats.org/officeDocument/2006/relationships/image" Target="../media/image83.emf"/><Relationship Id="rId2" Type="http://schemas.openxmlformats.org/officeDocument/2006/relationships/image" Target="../media/image46.png"/><Relationship Id="rId16" Type="http://schemas.openxmlformats.org/officeDocument/2006/relationships/image" Target="../media/image85.emf"/><Relationship Id="rId1" Type="http://schemas.openxmlformats.org/officeDocument/2006/relationships/slideLayout" Target="../slideLayouts/slideLayout2.xml"/><Relationship Id="rId6" Type="http://schemas.openxmlformats.org/officeDocument/2006/relationships/image" Target="../media/image80.emf"/><Relationship Id="rId11" Type="http://schemas.openxmlformats.org/officeDocument/2006/relationships/customXml" Target="../ink/ink37.xml"/><Relationship Id="rId5" Type="http://schemas.openxmlformats.org/officeDocument/2006/relationships/customXml" Target="../ink/ink34.xml"/><Relationship Id="rId15" Type="http://schemas.openxmlformats.org/officeDocument/2006/relationships/customXml" Target="../ink/ink39.xml"/><Relationship Id="rId10" Type="http://schemas.openxmlformats.org/officeDocument/2006/relationships/image" Target="../media/image82.emf"/><Relationship Id="rId4" Type="http://schemas.openxmlformats.org/officeDocument/2006/relationships/image" Target="../media/image79.emf"/><Relationship Id="rId9" Type="http://schemas.openxmlformats.org/officeDocument/2006/relationships/customXml" Target="../ink/ink36.xml"/><Relationship Id="rId14" Type="http://schemas.openxmlformats.org/officeDocument/2006/relationships/image" Target="../media/image84.emf"/></Relationships>
</file>

<file path=ppt/slides/_rels/slide79.xml.rels><?xml version="1.0" encoding="UTF-8" standalone="yes"?>
<Relationships xmlns="http://schemas.openxmlformats.org/package/2006/relationships"><Relationship Id="rId3" Type="http://schemas.openxmlformats.org/officeDocument/2006/relationships/customXml" Target="../ink/ink40.xm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49.png"/><Relationship Id="rId1" Type="http://schemas.openxmlformats.org/officeDocument/2006/relationships/slideLayout" Target="../slideLayouts/slideLayout51.xml"/><Relationship Id="rId4" Type="http://schemas.openxmlformats.org/officeDocument/2006/relationships/image" Target="../media/image90.emf"/></Relationships>
</file>

<file path=ppt/slides/_rels/slide82.xml.rels><?xml version="1.0" encoding="UTF-8" standalone="yes"?>
<Relationships xmlns="http://schemas.openxmlformats.org/package/2006/relationships"><Relationship Id="rId3" Type="http://schemas.openxmlformats.org/officeDocument/2006/relationships/hyperlink" Target="http://www.maluku.org/atlas/index.php?entry=locatie&amp;regio=2972&amp;kampong=0&amp;familie_id=0&amp;eiland=38" TargetMode="External"/><Relationship Id="rId2" Type="http://schemas.openxmlformats.org/officeDocument/2006/relationships/image" Target="../media/image50.jpeg"/><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3" Type="http://schemas.openxmlformats.org/officeDocument/2006/relationships/hyperlink" Target="https://tripcarta.com/15635632" TargetMode="External"/><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hyperlink" Target="https://www.google.nl/maps/place/Tananahu,+Teluk+Elpaputih,+Central+Maluku+Regency,+Molukken,+Indonesi%C3%AB/@-3.231878,128.8447189,754m/data=!3m1!1e3!4m5!3m4!1s0x2d6bed9d0db4968d:0x776163cd18dbda61!8m2!3d-3.1239717!4d128.8414602?hl=nl&amp;authuser=0" TargetMode="External"/><Relationship Id="rId2" Type="http://schemas.openxmlformats.org/officeDocument/2006/relationships/image" Target="../media/image52.jpeg"/><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b="1" dirty="0" smtClean="0">
                <a:solidFill>
                  <a:schemeClr val="accent5"/>
                </a:solidFill>
              </a:rPr>
              <a:t>Pelaschap Akoon</a:t>
            </a:r>
            <a:endParaRPr lang="nl-NL" b="1" dirty="0">
              <a:solidFill>
                <a:schemeClr val="accent5"/>
              </a:solidFill>
            </a:endParaRPr>
          </a:p>
        </p:txBody>
      </p:sp>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53" y="1700808"/>
            <a:ext cx="2699758" cy="4022640"/>
          </a:xfrm>
          <a:prstGeom prst="rect">
            <a:avLst/>
          </a:prstGeom>
        </p:spPr>
      </p:pic>
      <p:sp>
        <p:nvSpPr>
          <p:cNvPr id="5" name="Rechthoek 4"/>
          <p:cNvSpPr/>
          <p:nvPr/>
        </p:nvSpPr>
        <p:spPr>
          <a:xfrm rot="10800000" flipV="1">
            <a:off x="299542" y="3933056"/>
            <a:ext cx="2544266" cy="1200329"/>
          </a:xfrm>
          <a:prstGeom prst="rect">
            <a:avLst/>
          </a:prstGeom>
        </p:spPr>
        <p:txBody>
          <a:bodyPr wrap="square">
            <a:spAutoFit/>
          </a:bodyPr>
          <a:lstStyle/>
          <a:p>
            <a:r>
              <a:rPr lang="nl-NL" dirty="0">
                <a:solidFill>
                  <a:schemeClr val="bg1"/>
                </a:solidFill>
                <a:hlinkClick r:id="rId4"/>
              </a:rPr>
              <a:t>https://www.youtube.com/watch?v=enRrlWF_h60&amp;feature=youtu.be</a:t>
            </a:r>
            <a:endParaRPr lang="nl-NL" dirty="0">
              <a:solidFill>
                <a:schemeClr val="bg1"/>
              </a:solidFill>
            </a:endParaRPr>
          </a:p>
        </p:txBody>
      </p:sp>
      <p:sp>
        <p:nvSpPr>
          <p:cNvPr id="6" name="Rechthoek 5"/>
          <p:cNvSpPr/>
          <p:nvPr/>
        </p:nvSpPr>
        <p:spPr>
          <a:xfrm>
            <a:off x="3779912" y="1556792"/>
            <a:ext cx="4572000" cy="4247317"/>
          </a:xfrm>
          <a:prstGeom prst="rect">
            <a:avLst/>
          </a:prstGeom>
        </p:spPr>
        <p:txBody>
          <a:bodyPr>
            <a:spAutoFit/>
          </a:bodyPr>
          <a:lstStyle/>
          <a:p>
            <a:r>
              <a:rPr lang="nl-NL" dirty="0"/>
              <a:t>Het Pelaschap van Akoon zou er niet zijn als </a:t>
            </a:r>
            <a:r>
              <a:rPr lang="nl-NL" b="1" dirty="0"/>
              <a:t>sago</a:t>
            </a:r>
            <a:r>
              <a:rPr lang="nl-NL" dirty="0"/>
              <a:t> niet het hoofdvoedsel van de Molukken was</a:t>
            </a:r>
            <a:r>
              <a:rPr lang="nl-NL" dirty="0" smtClean="0"/>
              <a:t>.</a:t>
            </a:r>
          </a:p>
          <a:p>
            <a:endParaRPr lang="nl-NL" dirty="0"/>
          </a:p>
          <a:p>
            <a:r>
              <a:rPr lang="nl-NL" dirty="0"/>
              <a:t>Omdat Akoon destijds niet voldoende voedsel had, werden er vanuit Akoon regelmatig tochten naar Seram gemaakt, waar volop sagopalmen waren</a:t>
            </a:r>
            <a:r>
              <a:rPr lang="nl-NL" dirty="0" smtClean="0"/>
              <a:t>.</a:t>
            </a:r>
          </a:p>
          <a:p>
            <a:endParaRPr lang="nl-NL" dirty="0"/>
          </a:p>
          <a:p>
            <a:r>
              <a:rPr lang="nl-NL" dirty="0"/>
              <a:t>Als introductie horen we daarom eerst het bekende lied </a:t>
            </a:r>
            <a:r>
              <a:rPr lang="nl-NL" dirty="0" smtClean="0"/>
              <a:t>“</a:t>
            </a:r>
            <a:r>
              <a:rPr lang="nl-NL" b="1" dirty="0" smtClean="0"/>
              <a:t>Pohon Sago”  </a:t>
            </a:r>
            <a:r>
              <a:rPr lang="nl-NL" dirty="0"/>
              <a:t>vertolkt door de tifa- en zanggroep </a:t>
            </a:r>
            <a:r>
              <a:rPr lang="nl-NL" dirty="0" smtClean="0"/>
              <a:t>“</a:t>
            </a:r>
            <a:r>
              <a:rPr lang="nl-NL" b="1" i="1" dirty="0" smtClean="0"/>
              <a:t>Sapa Lawan” </a:t>
            </a:r>
            <a:r>
              <a:rPr lang="nl-NL" dirty="0" smtClean="0"/>
              <a:t>uit Wierden</a:t>
            </a:r>
            <a:endParaRPr lang="nl-NL" dirty="0"/>
          </a:p>
        </p:txBody>
      </p:sp>
    </p:spTree>
    <p:extLst>
      <p:ext uri="{BB962C8B-B14F-4D97-AF65-F5344CB8AC3E}">
        <p14:creationId xmlns:p14="http://schemas.microsoft.com/office/powerpoint/2010/main" val="2499590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620"/>
            <a:ext cx="9324528" cy="686762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t 1"/>
              <p14:cNvContentPartPr/>
              <p14:nvPr/>
            </p14:nvContentPartPr>
            <p14:xfrm>
              <a:off x="6426360" y="698400"/>
              <a:ext cx="1581480" cy="57600"/>
            </p14:xfrm>
          </p:contentPart>
        </mc:Choice>
        <mc:Fallback xmlns="">
          <p:pic>
            <p:nvPicPr>
              <p:cNvPr id="2" name="Inkt 1"/>
              <p:cNvPicPr/>
              <p:nvPr/>
            </p:nvPicPr>
            <p:blipFill>
              <a:blip r:embed="rId4" cstate="print"/>
              <a:stretch>
                <a:fillRect/>
              </a:stretch>
            </p:blipFill>
            <p:spPr>
              <a:xfrm>
                <a:off x="6410160" y="635040"/>
                <a:ext cx="16135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t 3"/>
              <p14:cNvContentPartPr/>
              <p14:nvPr/>
            </p14:nvContentPartPr>
            <p14:xfrm>
              <a:off x="184320" y="965160"/>
              <a:ext cx="8102880" cy="330480"/>
            </p14:xfrm>
          </p:contentPart>
        </mc:Choice>
        <mc:Fallback xmlns="">
          <p:pic>
            <p:nvPicPr>
              <p:cNvPr id="4" name="Inkt 3"/>
              <p:cNvPicPr/>
              <p:nvPr/>
            </p:nvPicPr>
            <p:blipFill>
              <a:blip r:embed="rId6" cstate="print"/>
              <a:stretch>
                <a:fillRect/>
              </a:stretch>
            </p:blipFill>
            <p:spPr>
              <a:xfrm>
                <a:off x="168120" y="901800"/>
                <a:ext cx="8134920" cy="457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t 4"/>
              <p14:cNvContentPartPr/>
              <p14:nvPr/>
            </p14:nvContentPartPr>
            <p14:xfrm>
              <a:off x="6718320" y="1434960"/>
              <a:ext cx="1765800" cy="159120"/>
            </p14:xfrm>
          </p:contentPart>
        </mc:Choice>
        <mc:Fallback xmlns="">
          <p:pic>
            <p:nvPicPr>
              <p:cNvPr id="5" name="Inkt 4"/>
              <p:cNvPicPr/>
              <p:nvPr/>
            </p:nvPicPr>
            <p:blipFill>
              <a:blip r:embed="rId8" cstate="print"/>
              <a:stretch>
                <a:fillRect/>
              </a:stretch>
            </p:blipFill>
            <p:spPr>
              <a:xfrm>
                <a:off x="6702480" y="1371600"/>
                <a:ext cx="179748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t 5"/>
              <p14:cNvContentPartPr/>
              <p14:nvPr/>
            </p14:nvContentPartPr>
            <p14:xfrm>
              <a:off x="711360" y="1644480"/>
              <a:ext cx="2794320" cy="121320"/>
            </p14:xfrm>
          </p:contentPart>
        </mc:Choice>
        <mc:Fallback xmlns="">
          <p:pic>
            <p:nvPicPr>
              <p:cNvPr id="6" name="Inkt 5"/>
              <p:cNvPicPr/>
              <p:nvPr/>
            </p:nvPicPr>
            <p:blipFill>
              <a:blip r:embed="rId10" cstate="print"/>
              <a:stretch>
                <a:fillRect/>
              </a:stretch>
            </p:blipFill>
            <p:spPr>
              <a:xfrm>
                <a:off x="695160" y="1581120"/>
                <a:ext cx="28263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t 6"/>
              <p14:cNvContentPartPr/>
              <p14:nvPr/>
            </p14:nvContentPartPr>
            <p14:xfrm>
              <a:off x="2533680" y="2463840"/>
              <a:ext cx="1359360" cy="82800"/>
            </p14:xfrm>
          </p:contentPart>
        </mc:Choice>
        <mc:Fallback xmlns="">
          <p:pic>
            <p:nvPicPr>
              <p:cNvPr id="7" name="Inkt 6"/>
              <p:cNvPicPr/>
              <p:nvPr/>
            </p:nvPicPr>
            <p:blipFill>
              <a:blip r:embed="rId12" cstate="print"/>
              <a:stretch>
                <a:fillRect/>
              </a:stretch>
            </p:blipFill>
            <p:spPr>
              <a:xfrm>
                <a:off x="2517840" y="2400120"/>
                <a:ext cx="139104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t 7"/>
              <p14:cNvContentPartPr/>
              <p14:nvPr/>
            </p14:nvContentPartPr>
            <p14:xfrm>
              <a:off x="1282680" y="5168880"/>
              <a:ext cx="7004520" cy="438480"/>
            </p14:xfrm>
          </p:contentPart>
        </mc:Choice>
        <mc:Fallback xmlns="">
          <p:pic>
            <p:nvPicPr>
              <p:cNvPr id="8" name="Inkt 7"/>
              <p:cNvPicPr/>
              <p:nvPr/>
            </p:nvPicPr>
            <p:blipFill>
              <a:blip r:embed="rId14" cstate="print"/>
              <a:stretch>
                <a:fillRect/>
              </a:stretch>
            </p:blipFill>
            <p:spPr>
              <a:xfrm>
                <a:off x="1266840" y="5105520"/>
                <a:ext cx="7036200" cy="56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t 8"/>
              <p14:cNvContentPartPr/>
              <p14:nvPr/>
            </p14:nvContentPartPr>
            <p14:xfrm>
              <a:off x="3359160" y="6318360"/>
              <a:ext cx="4984920" cy="32040"/>
            </p14:xfrm>
          </p:contentPart>
        </mc:Choice>
        <mc:Fallback xmlns="">
          <p:pic>
            <p:nvPicPr>
              <p:cNvPr id="9" name="Inkt 8"/>
              <p:cNvPicPr/>
              <p:nvPr/>
            </p:nvPicPr>
            <p:blipFill>
              <a:blip r:embed="rId16" cstate="print"/>
              <a:stretch>
                <a:fillRect/>
              </a:stretch>
            </p:blipFill>
            <p:spPr>
              <a:xfrm>
                <a:off x="3343320" y="6254640"/>
                <a:ext cx="501696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t 9"/>
              <p14:cNvContentPartPr/>
              <p14:nvPr/>
            </p14:nvContentPartPr>
            <p14:xfrm>
              <a:off x="3156120" y="6114960"/>
              <a:ext cx="2857680" cy="38520"/>
            </p14:xfrm>
          </p:contentPart>
        </mc:Choice>
        <mc:Fallback xmlns="">
          <p:pic>
            <p:nvPicPr>
              <p:cNvPr id="10" name="Inkt 9"/>
              <p:cNvPicPr/>
              <p:nvPr/>
            </p:nvPicPr>
            <p:blipFill>
              <a:blip r:embed="rId18" cstate="print"/>
              <a:stretch>
                <a:fillRect/>
              </a:stretch>
            </p:blipFill>
            <p:spPr>
              <a:xfrm>
                <a:off x="3139920" y="6051600"/>
                <a:ext cx="288972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t 10"/>
              <p14:cNvContentPartPr/>
              <p14:nvPr/>
            </p14:nvContentPartPr>
            <p14:xfrm>
              <a:off x="6006960" y="6127920"/>
              <a:ext cx="2197440" cy="32040"/>
            </p14:xfrm>
          </p:contentPart>
        </mc:Choice>
        <mc:Fallback xmlns="">
          <p:pic>
            <p:nvPicPr>
              <p:cNvPr id="11" name="Inkt 10"/>
              <p:cNvPicPr/>
              <p:nvPr/>
            </p:nvPicPr>
            <p:blipFill>
              <a:blip r:embed="rId20" cstate="print"/>
              <a:stretch>
                <a:fillRect/>
              </a:stretch>
            </p:blipFill>
            <p:spPr>
              <a:xfrm>
                <a:off x="5991120" y="6064200"/>
                <a:ext cx="22294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t 11"/>
              <p14:cNvContentPartPr/>
              <p14:nvPr/>
            </p14:nvContentPartPr>
            <p14:xfrm>
              <a:off x="1276200" y="6292800"/>
              <a:ext cx="2388240" cy="101880"/>
            </p14:xfrm>
          </p:contentPart>
        </mc:Choice>
        <mc:Fallback xmlns="">
          <p:pic>
            <p:nvPicPr>
              <p:cNvPr id="12" name="Inkt 11"/>
              <p:cNvPicPr/>
              <p:nvPr/>
            </p:nvPicPr>
            <p:blipFill>
              <a:blip r:embed="rId22" cstate="print"/>
              <a:stretch>
                <a:fillRect/>
              </a:stretch>
            </p:blipFill>
            <p:spPr>
              <a:xfrm>
                <a:off x="1260360" y="6229440"/>
                <a:ext cx="241992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t 12"/>
              <p14:cNvContentPartPr/>
              <p14:nvPr/>
            </p14:nvContentPartPr>
            <p14:xfrm>
              <a:off x="6756480" y="5892840"/>
              <a:ext cx="1644840" cy="178200"/>
            </p14:xfrm>
          </p:contentPart>
        </mc:Choice>
        <mc:Fallback xmlns="">
          <p:pic>
            <p:nvPicPr>
              <p:cNvPr id="13" name="Inkt 12"/>
              <p:cNvPicPr/>
              <p:nvPr/>
            </p:nvPicPr>
            <p:blipFill>
              <a:blip r:embed="rId24" cstate="print"/>
              <a:stretch>
                <a:fillRect/>
              </a:stretch>
            </p:blipFill>
            <p:spPr>
              <a:xfrm>
                <a:off x="6740640" y="5829120"/>
                <a:ext cx="167652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Inkt 13"/>
              <p14:cNvContentPartPr/>
              <p14:nvPr/>
            </p14:nvContentPartPr>
            <p14:xfrm>
              <a:off x="1212840" y="6089760"/>
              <a:ext cx="2134080" cy="38520"/>
            </p14:xfrm>
          </p:contentPart>
        </mc:Choice>
        <mc:Fallback xmlns="">
          <p:pic>
            <p:nvPicPr>
              <p:cNvPr id="14" name="Inkt 13"/>
              <p:cNvPicPr/>
              <p:nvPr/>
            </p:nvPicPr>
            <p:blipFill>
              <a:blip r:embed="rId26" cstate="print"/>
              <a:stretch>
                <a:fillRect/>
              </a:stretch>
            </p:blipFill>
            <p:spPr>
              <a:xfrm>
                <a:off x="1197000" y="6026040"/>
                <a:ext cx="2165760" cy="165600"/>
              </a:xfrm>
              <a:prstGeom prst="rect">
                <a:avLst/>
              </a:prstGeom>
            </p:spPr>
          </p:pic>
        </mc:Fallback>
      </mc:AlternateContent>
    </p:spTree>
    <p:extLst>
      <p:ext uri="{BB962C8B-B14F-4D97-AF65-F5344CB8AC3E}">
        <p14:creationId xmlns:p14="http://schemas.microsoft.com/office/powerpoint/2010/main" val="795603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5578"/>
            <a:ext cx="9144000" cy="5471733"/>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t 2"/>
              <p14:cNvContentPartPr/>
              <p14:nvPr/>
            </p14:nvContentPartPr>
            <p14:xfrm>
              <a:off x="3143160" y="1251000"/>
              <a:ext cx="2870640" cy="70200"/>
            </p14:xfrm>
          </p:contentPart>
        </mc:Choice>
        <mc:Fallback xmlns="">
          <p:pic>
            <p:nvPicPr>
              <p:cNvPr id="3" name="Inkt 2"/>
              <p:cNvPicPr/>
              <p:nvPr/>
            </p:nvPicPr>
            <p:blipFill>
              <a:blip r:embed="rId4" cstate="print"/>
              <a:stretch>
                <a:fillRect/>
              </a:stretch>
            </p:blipFill>
            <p:spPr>
              <a:xfrm>
                <a:off x="3127320" y="1187280"/>
                <a:ext cx="290232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t 3"/>
              <p14:cNvContentPartPr/>
              <p14:nvPr/>
            </p14:nvContentPartPr>
            <p14:xfrm>
              <a:off x="907920" y="2184480"/>
              <a:ext cx="2572200" cy="140040"/>
            </p14:xfrm>
          </p:contentPart>
        </mc:Choice>
        <mc:Fallback xmlns="">
          <p:pic>
            <p:nvPicPr>
              <p:cNvPr id="4" name="Inkt 3"/>
              <p:cNvPicPr/>
              <p:nvPr/>
            </p:nvPicPr>
            <p:blipFill>
              <a:blip r:embed="rId6" cstate="print"/>
              <a:stretch>
                <a:fillRect/>
              </a:stretch>
            </p:blipFill>
            <p:spPr>
              <a:xfrm>
                <a:off x="892080" y="2120760"/>
                <a:ext cx="260388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t 4"/>
              <p14:cNvContentPartPr/>
              <p14:nvPr/>
            </p14:nvContentPartPr>
            <p14:xfrm>
              <a:off x="863640" y="2730600"/>
              <a:ext cx="4172400" cy="51120"/>
            </p14:xfrm>
          </p:contentPart>
        </mc:Choice>
        <mc:Fallback xmlns="">
          <p:pic>
            <p:nvPicPr>
              <p:cNvPr id="5" name="Inkt 4"/>
              <p:cNvPicPr/>
              <p:nvPr/>
            </p:nvPicPr>
            <p:blipFill>
              <a:blip r:embed="rId8" cstate="print"/>
              <a:stretch>
                <a:fillRect/>
              </a:stretch>
            </p:blipFill>
            <p:spPr>
              <a:xfrm>
                <a:off x="847800" y="2666880"/>
                <a:ext cx="42040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t 5"/>
              <p14:cNvContentPartPr/>
              <p14:nvPr/>
            </p14:nvContentPartPr>
            <p14:xfrm>
              <a:off x="844560" y="4654440"/>
              <a:ext cx="4165920" cy="70200"/>
            </p14:xfrm>
          </p:contentPart>
        </mc:Choice>
        <mc:Fallback xmlns="">
          <p:pic>
            <p:nvPicPr>
              <p:cNvPr id="6" name="Inkt 5"/>
              <p:cNvPicPr/>
              <p:nvPr/>
            </p:nvPicPr>
            <p:blipFill>
              <a:blip r:embed="rId10" cstate="print"/>
              <a:stretch>
                <a:fillRect/>
              </a:stretch>
            </p:blipFill>
            <p:spPr>
              <a:xfrm>
                <a:off x="828720" y="4591080"/>
                <a:ext cx="41976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t 6"/>
              <p14:cNvContentPartPr/>
              <p14:nvPr/>
            </p14:nvContentPartPr>
            <p14:xfrm>
              <a:off x="4324320" y="5384880"/>
              <a:ext cx="908280" cy="32040"/>
            </p14:xfrm>
          </p:contentPart>
        </mc:Choice>
        <mc:Fallback xmlns="">
          <p:pic>
            <p:nvPicPr>
              <p:cNvPr id="7" name="Inkt 6"/>
              <p:cNvPicPr/>
              <p:nvPr/>
            </p:nvPicPr>
            <p:blipFill>
              <a:blip r:embed="rId12" cstate="print"/>
              <a:stretch>
                <a:fillRect/>
              </a:stretch>
            </p:blipFill>
            <p:spPr>
              <a:xfrm>
                <a:off x="4308480" y="5321160"/>
                <a:ext cx="94032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t 7"/>
              <p14:cNvContentPartPr/>
              <p14:nvPr/>
            </p14:nvContentPartPr>
            <p14:xfrm>
              <a:off x="7385040" y="1778040"/>
              <a:ext cx="360" cy="360"/>
            </p14:xfrm>
          </p:contentPart>
        </mc:Choice>
        <mc:Fallback xmlns="">
          <p:pic>
            <p:nvPicPr>
              <p:cNvPr id="8" name="Inkt 7"/>
              <p:cNvPicPr/>
              <p:nvPr/>
            </p:nvPicPr>
            <p:blipFill>
              <a:blip r:embed="rId14" cstate="print"/>
              <a:stretch>
                <a:fillRect/>
              </a:stretch>
            </p:blipFill>
            <p:spPr>
              <a:xfrm>
                <a:off x="7369200" y="1714320"/>
                <a:ext cx="32040" cy="127440"/>
              </a:xfrm>
              <a:prstGeom prst="rect">
                <a:avLst/>
              </a:prstGeom>
            </p:spPr>
          </p:pic>
        </mc:Fallback>
      </mc:AlternateContent>
    </p:spTree>
    <p:extLst>
      <p:ext uri="{BB962C8B-B14F-4D97-AF65-F5344CB8AC3E}">
        <p14:creationId xmlns:p14="http://schemas.microsoft.com/office/powerpoint/2010/main" val="4098689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122904"/>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t 2"/>
              <p14:cNvContentPartPr/>
              <p14:nvPr/>
            </p14:nvContentPartPr>
            <p14:xfrm>
              <a:off x="4178160" y="952560"/>
              <a:ext cx="2603880" cy="146520"/>
            </p14:xfrm>
          </p:contentPart>
        </mc:Choice>
        <mc:Fallback xmlns="">
          <p:pic>
            <p:nvPicPr>
              <p:cNvPr id="3" name="Inkt 2"/>
              <p:cNvPicPr/>
              <p:nvPr/>
            </p:nvPicPr>
            <p:blipFill>
              <a:blip r:embed="rId4" cstate="print"/>
              <a:stretch>
                <a:fillRect/>
              </a:stretch>
            </p:blipFill>
            <p:spPr>
              <a:xfrm>
                <a:off x="4162320" y="888840"/>
                <a:ext cx="263556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t 3"/>
              <p14:cNvContentPartPr/>
              <p14:nvPr/>
            </p14:nvContentPartPr>
            <p14:xfrm>
              <a:off x="4781520" y="774720"/>
              <a:ext cx="2959560" cy="63720"/>
            </p14:xfrm>
          </p:contentPart>
        </mc:Choice>
        <mc:Fallback xmlns="">
          <p:pic>
            <p:nvPicPr>
              <p:cNvPr id="4" name="Inkt 3"/>
              <p:cNvPicPr/>
              <p:nvPr/>
            </p:nvPicPr>
            <p:blipFill>
              <a:blip r:embed="rId6" cstate="print"/>
              <a:stretch>
                <a:fillRect/>
              </a:stretch>
            </p:blipFill>
            <p:spPr>
              <a:xfrm>
                <a:off x="4765680" y="711360"/>
                <a:ext cx="29912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t 4"/>
              <p14:cNvContentPartPr/>
              <p14:nvPr/>
            </p14:nvContentPartPr>
            <p14:xfrm>
              <a:off x="3930480" y="793800"/>
              <a:ext cx="2635920" cy="82800"/>
            </p14:xfrm>
          </p:contentPart>
        </mc:Choice>
        <mc:Fallback xmlns="">
          <p:pic>
            <p:nvPicPr>
              <p:cNvPr id="5" name="Inkt 4"/>
              <p:cNvPicPr/>
              <p:nvPr/>
            </p:nvPicPr>
            <p:blipFill>
              <a:blip r:embed="rId8" cstate="print"/>
              <a:stretch>
                <a:fillRect/>
              </a:stretch>
            </p:blipFill>
            <p:spPr>
              <a:xfrm>
                <a:off x="3914640" y="730080"/>
                <a:ext cx="266760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t 5"/>
              <p14:cNvContentPartPr/>
              <p14:nvPr/>
            </p14:nvContentPartPr>
            <p14:xfrm>
              <a:off x="1174680" y="1238400"/>
              <a:ext cx="628920" cy="70200"/>
            </p14:xfrm>
          </p:contentPart>
        </mc:Choice>
        <mc:Fallback xmlns="">
          <p:pic>
            <p:nvPicPr>
              <p:cNvPr id="6" name="Inkt 5"/>
              <p:cNvPicPr/>
              <p:nvPr/>
            </p:nvPicPr>
            <p:blipFill>
              <a:blip r:embed="rId10" cstate="print"/>
              <a:stretch>
                <a:fillRect/>
              </a:stretch>
            </p:blipFill>
            <p:spPr>
              <a:xfrm>
                <a:off x="1158840" y="1174680"/>
                <a:ext cx="66096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t 6"/>
              <p14:cNvContentPartPr/>
              <p14:nvPr/>
            </p14:nvContentPartPr>
            <p14:xfrm>
              <a:off x="7188120" y="965160"/>
              <a:ext cx="800640" cy="133920"/>
            </p14:xfrm>
          </p:contentPart>
        </mc:Choice>
        <mc:Fallback xmlns="">
          <p:pic>
            <p:nvPicPr>
              <p:cNvPr id="7" name="Inkt 6"/>
              <p:cNvPicPr/>
              <p:nvPr/>
            </p:nvPicPr>
            <p:blipFill>
              <a:blip r:embed="rId12" cstate="print"/>
              <a:stretch>
                <a:fillRect/>
              </a:stretch>
            </p:blipFill>
            <p:spPr>
              <a:xfrm>
                <a:off x="7172280" y="901800"/>
                <a:ext cx="8323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t 7"/>
              <p14:cNvContentPartPr/>
              <p14:nvPr/>
            </p14:nvContentPartPr>
            <p14:xfrm>
              <a:off x="5022720" y="1606680"/>
              <a:ext cx="3277080" cy="120960"/>
            </p14:xfrm>
          </p:contentPart>
        </mc:Choice>
        <mc:Fallback xmlns="">
          <p:pic>
            <p:nvPicPr>
              <p:cNvPr id="8" name="Inkt 7"/>
              <p:cNvPicPr/>
              <p:nvPr/>
            </p:nvPicPr>
            <p:blipFill>
              <a:blip r:embed="rId14" cstate="print"/>
              <a:stretch>
                <a:fillRect/>
              </a:stretch>
            </p:blipFill>
            <p:spPr>
              <a:xfrm>
                <a:off x="5006880" y="1542960"/>
                <a:ext cx="33087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t 8"/>
              <p14:cNvContentPartPr/>
              <p14:nvPr/>
            </p14:nvContentPartPr>
            <p14:xfrm>
              <a:off x="1187280" y="1841400"/>
              <a:ext cx="4470840" cy="286200"/>
            </p14:xfrm>
          </p:contentPart>
        </mc:Choice>
        <mc:Fallback xmlns="">
          <p:pic>
            <p:nvPicPr>
              <p:cNvPr id="9" name="Inkt 8"/>
              <p:cNvPicPr/>
              <p:nvPr/>
            </p:nvPicPr>
            <p:blipFill>
              <a:blip r:embed="rId16" cstate="print"/>
              <a:stretch>
                <a:fillRect/>
              </a:stretch>
            </p:blipFill>
            <p:spPr>
              <a:xfrm>
                <a:off x="1171440" y="1778040"/>
                <a:ext cx="4502520"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t 9"/>
              <p14:cNvContentPartPr/>
              <p14:nvPr/>
            </p14:nvContentPartPr>
            <p14:xfrm>
              <a:off x="2774880" y="2044800"/>
              <a:ext cx="4051800" cy="133560"/>
            </p14:xfrm>
          </p:contentPart>
        </mc:Choice>
        <mc:Fallback xmlns="">
          <p:pic>
            <p:nvPicPr>
              <p:cNvPr id="10" name="Inkt 9"/>
              <p:cNvPicPr/>
              <p:nvPr/>
            </p:nvPicPr>
            <p:blipFill>
              <a:blip r:embed="rId18" cstate="print"/>
              <a:stretch>
                <a:fillRect/>
              </a:stretch>
            </p:blipFill>
            <p:spPr>
              <a:xfrm>
                <a:off x="2759040" y="1981080"/>
                <a:ext cx="408348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t 10"/>
              <p14:cNvContentPartPr/>
              <p14:nvPr/>
            </p14:nvContentPartPr>
            <p14:xfrm>
              <a:off x="6756480" y="2305080"/>
              <a:ext cx="1536840" cy="101880"/>
            </p14:xfrm>
          </p:contentPart>
        </mc:Choice>
        <mc:Fallback xmlns="">
          <p:pic>
            <p:nvPicPr>
              <p:cNvPr id="11" name="Inkt 10"/>
              <p:cNvPicPr/>
              <p:nvPr/>
            </p:nvPicPr>
            <p:blipFill>
              <a:blip r:embed="rId20" cstate="print"/>
              <a:stretch>
                <a:fillRect/>
              </a:stretch>
            </p:blipFill>
            <p:spPr>
              <a:xfrm>
                <a:off x="6740640" y="2241720"/>
                <a:ext cx="156852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t 11"/>
              <p14:cNvContentPartPr/>
              <p14:nvPr/>
            </p14:nvContentPartPr>
            <p14:xfrm>
              <a:off x="1193760" y="2540160"/>
              <a:ext cx="3448440" cy="127080"/>
            </p14:xfrm>
          </p:contentPart>
        </mc:Choice>
        <mc:Fallback xmlns="">
          <p:pic>
            <p:nvPicPr>
              <p:cNvPr id="12" name="Inkt 11"/>
              <p:cNvPicPr/>
              <p:nvPr/>
            </p:nvPicPr>
            <p:blipFill>
              <a:blip r:embed="rId22" cstate="print"/>
              <a:stretch>
                <a:fillRect/>
              </a:stretch>
            </p:blipFill>
            <p:spPr>
              <a:xfrm>
                <a:off x="1177920" y="2476440"/>
                <a:ext cx="348012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3" name="Inkt 12"/>
              <p14:cNvContentPartPr/>
              <p14:nvPr/>
            </p14:nvContentPartPr>
            <p14:xfrm>
              <a:off x="1238400" y="4076640"/>
              <a:ext cx="7137720" cy="559080"/>
            </p14:xfrm>
          </p:contentPart>
        </mc:Choice>
        <mc:Fallback xmlns="">
          <p:pic>
            <p:nvPicPr>
              <p:cNvPr id="13" name="Inkt 12"/>
              <p:cNvPicPr/>
              <p:nvPr/>
            </p:nvPicPr>
            <p:blipFill>
              <a:blip r:embed="rId24" cstate="print"/>
              <a:stretch>
                <a:fillRect/>
              </a:stretch>
            </p:blipFill>
            <p:spPr>
              <a:xfrm>
                <a:off x="1222200" y="4013280"/>
                <a:ext cx="7169760" cy="686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 name="Inkt 13"/>
              <p14:cNvContentPartPr/>
              <p14:nvPr/>
            </p14:nvContentPartPr>
            <p14:xfrm>
              <a:off x="3079800" y="4178160"/>
              <a:ext cx="1270440" cy="133920"/>
            </p14:xfrm>
          </p:contentPart>
        </mc:Choice>
        <mc:Fallback xmlns="">
          <p:pic>
            <p:nvPicPr>
              <p:cNvPr id="14" name="Inkt 13"/>
              <p:cNvPicPr/>
              <p:nvPr/>
            </p:nvPicPr>
            <p:blipFill>
              <a:blip r:embed="rId26" cstate="print"/>
              <a:stretch>
                <a:fillRect/>
              </a:stretch>
            </p:blipFill>
            <p:spPr>
              <a:xfrm>
                <a:off x="3063960" y="4114800"/>
                <a:ext cx="13021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 name="Inkt 14"/>
              <p14:cNvContentPartPr/>
              <p14:nvPr/>
            </p14:nvContentPartPr>
            <p14:xfrm>
              <a:off x="2603520" y="4508640"/>
              <a:ext cx="5810760" cy="159120"/>
            </p14:xfrm>
          </p:contentPart>
        </mc:Choice>
        <mc:Fallback xmlns="">
          <p:pic>
            <p:nvPicPr>
              <p:cNvPr id="15" name="Inkt 14"/>
              <p:cNvPicPr/>
              <p:nvPr/>
            </p:nvPicPr>
            <p:blipFill>
              <a:blip r:embed="rId28" cstate="print"/>
              <a:stretch>
                <a:fillRect/>
              </a:stretch>
            </p:blipFill>
            <p:spPr>
              <a:xfrm>
                <a:off x="2587680" y="4444920"/>
                <a:ext cx="584244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6" name="Inkt 15"/>
              <p14:cNvContentPartPr/>
              <p14:nvPr/>
            </p14:nvContentPartPr>
            <p14:xfrm>
              <a:off x="1085760" y="4648320"/>
              <a:ext cx="7175880" cy="425520"/>
            </p14:xfrm>
          </p:contentPart>
        </mc:Choice>
        <mc:Fallback xmlns="">
          <p:pic>
            <p:nvPicPr>
              <p:cNvPr id="16" name="Inkt 15"/>
              <p:cNvPicPr/>
              <p:nvPr/>
            </p:nvPicPr>
            <p:blipFill>
              <a:blip r:embed="rId30" cstate="print"/>
              <a:stretch>
                <a:fillRect/>
              </a:stretch>
            </p:blipFill>
            <p:spPr>
              <a:xfrm>
                <a:off x="1069920" y="4584600"/>
                <a:ext cx="7207560" cy="552960"/>
              </a:xfrm>
              <a:prstGeom prst="rect">
                <a:avLst/>
              </a:prstGeom>
            </p:spPr>
          </p:pic>
        </mc:Fallback>
      </mc:AlternateContent>
    </p:spTree>
    <p:extLst>
      <p:ext uri="{BB962C8B-B14F-4D97-AF65-F5344CB8AC3E}">
        <p14:creationId xmlns:p14="http://schemas.microsoft.com/office/powerpoint/2010/main" val="1744732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0"/>
            <a:ext cx="8229600" cy="1143000"/>
          </a:xfrm>
        </p:spPr>
        <p:txBody>
          <a:bodyPr/>
          <a:lstStyle/>
          <a:p>
            <a:r>
              <a:rPr lang="nl-NL" b="1" dirty="0">
                <a:solidFill>
                  <a:schemeClr val="accent3"/>
                </a:solidFill>
              </a:rPr>
              <a:t>4 </a:t>
            </a:r>
            <a:r>
              <a:rPr lang="nl-NL" b="1" dirty="0" err="1">
                <a:solidFill>
                  <a:schemeClr val="accent3"/>
                </a:solidFill>
              </a:rPr>
              <a:t>Babalu</a:t>
            </a:r>
            <a:r>
              <a:rPr lang="nl-NL" b="1">
                <a:solidFill>
                  <a:schemeClr val="accent3"/>
                </a:solidFill>
              </a:rPr>
              <a:t> te Rumalait</a:t>
            </a:r>
            <a:endParaRPr lang="nl-NL">
              <a:solidFill>
                <a:schemeClr val="accent3"/>
              </a:solidFill>
            </a:endParaRPr>
          </a:p>
        </p:txBody>
      </p:sp>
      <p:sp>
        <p:nvSpPr>
          <p:cNvPr id="3" name="Tijdelijke aanduiding voor inhoud 2"/>
          <p:cNvSpPr>
            <a:spLocks noGrp="1"/>
          </p:cNvSpPr>
          <p:nvPr>
            <p:ph idx="1"/>
          </p:nvPr>
        </p:nvSpPr>
        <p:spPr>
          <a:xfrm>
            <a:off x="467544" y="980728"/>
            <a:ext cx="8229600" cy="4525963"/>
          </a:xfrm>
        </p:spPr>
        <p:txBody>
          <a:bodyPr>
            <a:normAutofit fontScale="70000" lnSpcReduction="20000"/>
          </a:bodyPr>
          <a:lstStyle/>
          <a:p>
            <a:r>
              <a:rPr lang="en-US" b="1" dirty="0" err="1">
                <a:solidFill>
                  <a:schemeClr val="accent6"/>
                </a:solidFill>
              </a:rPr>
              <a:t>t</a:t>
            </a:r>
            <a:r>
              <a:rPr lang="en-US" b="1" dirty="0" err="1" smtClean="0">
                <a:solidFill>
                  <a:schemeClr val="accent6"/>
                </a:solidFill>
              </a:rPr>
              <a:t>e</a:t>
            </a:r>
            <a:r>
              <a:rPr lang="en-US" b="1" dirty="0" smtClean="0">
                <a:solidFill>
                  <a:schemeClr val="accent6"/>
                </a:solidFill>
              </a:rPr>
              <a:t> </a:t>
            </a:r>
            <a:r>
              <a:rPr lang="en-US" b="1" dirty="0" err="1" smtClean="0">
                <a:solidFill>
                  <a:schemeClr val="accent6"/>
                </a:solidFill>
              </a:rPr>
              <a:t>weing</a:t>
            </a:r>
            <a:r>
              <a:rPr lang="en-US" b="1" dirty="0" smtClean="0">
                <a:solidFill>
                  <a:schemeClr val="accent6"/>
                </a:solidFill>
              </a:rPr>
              <a:t> sago op Akoon</a:t>
            </a:r>
          </a:p>
          <a:p>
            <a:r>
              <a:rPr lang="en-US" b="1" dirty="0" err="1">
                <a:solidFill>
                  <a:schemeClr val="accent6"/>
                </a:solidFill>
              </a:rPr>
              <a:t>v</a:t>
            </a:r>
            <a:r>
              <a:rPr lang="en-US" b="1" dirty="0" err="1" smtClean="0">
                <a:solidFill>
                  <a:schemeClr val="accent6"/>
                </a:solidFill>
              </a:rPr>
              <a:t>eel</a:t>
            </a:r>
            <a:r>
              <a:rPr lang="en-US" b="1" dirty="0" smtClean="0">
                <a:solidFill>
                  <a:schemeClr val="accent6"/>
                </a:solidFill>
              </a:rPr>
              <a:t> </a:t>
            </a:r>
            <a:r>
              <a:rPr lang="en-US" b="1" dirty="0" err="1" smtClean="0">
                <a:solidFill>
                  <a:schemeClr val="accent6"/>
                </a:solidFill>
              </a:rPr>
              <a:t>sagopalmen</a:t>
            </a:r>
            <a:r>
              <a:rPr lang="en-US" b="1" dirty="0" smtClean="0">
                <a:solidFill>
                  <a:schemeClr val="accent6"/>
                </a:solidFill>
              </a:rPr>
              <a:t> op </a:t>
            </a:r>
            <a:r>
              <a:rPr lang="nl-NL" b="1" dirty="0" smtClean="0">
                <a:solidFill>
                  <a:schemeClr val="accent6"/>
                </a:solidFill>
              </a:rPr>
              <a:t>West Seram </a:t>
            </a:r>
            <a:r>
              <a:rPr lang="en-US" b="1" dirty="0" smtClean="0">
                <a:solidFill>
                  <a:schemeClr val="accent6"/>
                </a:solidFill>
              </a:rPr>
              <a:t>Seram </a:t>
            </a:r>
            <a:r>
              <a:rPr lang="nl-NL" b="1" dirty="0" smtClean="0">
                <a:solidFill>
                  <a:schemeClr val="accent6"/>
                </a:solidFill>
              </a:rPr>
              <a:t>rond de baai van Elpaputih</a:t>
            </a:r>
            <a:endParaRPr lang="en-US" b="1" dirty="0" smtClean="0">
              <a:solidFill>
                <a:schemeClr val="accent6"/>
              </a:solidFill>
            </a:endParaRPr>
          </a:p>
          <a:p>
            <a:endParaRPr lang="en-US" b="1" dirty="0" smtClean="0">
              <a:solidFill>
                <a:schemeClr val="accent6"/>
              </a:solidFill>
            </a:endParaRPr>
          </a:p>
          <a:p>
            <a:r>
              <a:rPr lang="en-US" b="1" dirty="0" err="1" smtClean="0">
                <a:solidFill>
                  <a:schemeClr val="accent6"/>
                </a:solidFill>
              </a:rPr>
              <a:t>jaarlijks</a:t>
            </a:r>
            <a:r>
              <a:rPr lang="en-US" b="1" dirty="0" smtClean="0">
                <a:solidFill>
                  <a:schemeClr val="accent6"/>
                </a:solidFill>
              </a:rPr>
              <a:t>  </a:t>
            </a:r>
            <a:r>
              <a:rPr lang="en-US" b="1" dirty="0" err="1" smtClean="0">
                <a:solidFill>
                  <a:schemeClr val="accent6"/>
                </a:solidFill>
              </a:rPr>
              <a:t>trok</a:t>
            </a:r>
            <a:r>
              <a:rPr lang="en-US" b="1" dirty="0" smtClean="0">
                <a:solidFill>
                  <a:schemeClr val="accent6"/>
                </a:solidFill>
              </a:rPr>
              <a:t> men </a:t>
            </a:r>
            <a:r>
              <a:rPr lang="en-US" b="1" dirty="0" err="1" smtClean="0">
                <a:solidFill>
                  <a:schemeClr val="accent6"/>
                </a:solidFill>
              </a:rPr>
              <a:t>vanuit</a:t>
            </a:r>
            <a:r>
              <a:rPr lang="en-US" b="1" dirty="0" smtClean="0">
                <a:solidFill>
                  <a:schemeClr val="accent6"/>
                </a:solidFill>
              </a:rPr>
              <a:t> de Lease </a:t>
            </a:r>
            <a:r>
              <a:rPr lang="en-US" b="1" dirty="0" err="1" smtClean="0">
                <a:solidFill>
                  <a:schemeClr val="accent6"/>
                </a:solidFill>
              </a:rPr>
              <a:t>naar</a:t>
            </a:r>
            <a:r>
              <a:rPr lang="en-US" b="1" dirty="0" smtClean="0">
                <a:solidFill>
                  <a:schemeClr val="accent6"/>
                </a:solidFill>
              </a:rPr>
              <a:t> Seram om sago </a:t>
            </a:r>
            <a:r>
              <a:rPr lang="en-US" b="1" dirty="0" err="1" smtClean="0">
                <a:solidFill>
                  <a:schemeClr val="accent6"/>
                </a:solidFill>
              </a:rPr>
              <a:t>te</a:t>
            </a:r>
            <a:r>
              <a:rPr lang="en-US" b="1" dirty="0" smtClean="0">
                <a:solidFill>
                  <a:schemeClr val="accent6"/>
                </a:solidFill>
              </a:rPr>
              <a:t> </a:t>
            </a:r>
            <a:r>
              <a:rPr lang="en-US" b="1" dirty="0" err="1" smtClean="0">
                <a:solidFill>
                  <a:schemeClr val="accent6"/>
                </a:solidFill>
              </a:rPr>
              <a:t>kloppen</a:t>
            </a:r>
            <a:r>
              <a:rPr lang="en-US" b="1" dirty="0" smtClean="0">
                <a:solidFill>
                  <a:schemeClr val="accent6"/>
                </a:solidFill>
              </a:rPr>
              <a:t>:  </a:t>
            </a:r>
            <a:r>
              <a:rPr lang="nl-NL" b="1" dirty="0" err="1">
                <a:solidFill>
                  <a:schemeClr val="accent3"/>
                </a:solidFill>
              </a:rPr>
              <a:t>Babalu</a:t>
            </a:r>
            <a:r>
              <a:rPr lang="nl-NL" b="1" dirty="0">
                <a:solidFill>
                  <a:schemeClr val="accent3"/>
                </a:solidFill>
              </a:rPr>
              <a:t> </a:t>
            </a:r>
            <a:r>
              <a:rPr lang="en-US" b="1" dirty="0" smtClean="0">
                <a:solidFill>
                  <a:schemeClr val="accent6"/>
                </a:solidFill>
              </a:rPr>
              <a:t/>
            </a:r>
            <a:br>
              <a:rPr lang="en-US" b="1" dirty="0" smtClean="0">
                <a:solidFill>
                  <a:schemeClr val="accent6"/>
                </a:solidFill>
              </a:rPr>
            </a:br>
            <a:endParaRPr lang="nl-NL" b="1" dirty="0" smtClean="0">
              <a:solidFill>
                <a:schemeClr val="accent6"/>
              </a:solidFill>
            </a:endParaRPr>
          </a:p>
          <a:p>
            <a:r>
              <a:rPr lang="nl-NL" b="1" dirty="0" smtClean="0">
                <a:solidFill>
                  <a:schemeClr val="accent6"/>
                </a:solidFill>
              </a:rPr>
              <a:t>Twee keer per jaar</a:t>
            </a:r>
          </a:p>
          <a:p>
            <a:pPr lvl="1"/>
            <a:r>
              <a:rPr lang="nl-NL" b="1" dirty="0">
                <a:solidFill>
                  <a:schemeClr val="accent6"/>
                </a:solidFill>
              </a:rPr>
              <a:t>begin van uit de westmoesson (het </a:t>
            </a:r>
            <a:r>
              <a:rPr lang="nl-NL" b="1" dirty="0" smtClean="0">
                <a:solidFill>
                  <a:schemeClr val="accent6"/>
                </a:solidFill>
              </a:rPr>
              <a:t>warmte-seizoen) september </a:t>
            </a:r>
            <a:r>
              <a:rPr lang="nl-NL" b="1" dirty="0">
                <a:solidFill>
                  <a:schemeClr val="accent6"/>
                </a:solidFill>
              </a:rPr>
              <a:t>en </a:t>
            </a:r>
            <a:r>
              <a:rPr lang="nl-NL" b="1" dirty="0" smtClean="0">
                <a:solidFill>
                  <a:schemeClr val="accent6"/>
                </a:solidFill>
              </a:rPr>
              <a:t>november </a:t>
            </a:r>
          </a:p>
          <a:p>
            <a:pPr lvl="1"/>
            <a:r>
              <a:rPr lang="nl-NL" b="1" dirty="0" smtClean="0">
                <a:solidFill>
                  <a:schemeClr val="accent6"/>
                </a:solidFill>
              </a:rPr>
              <a:t>begin </a:t>
            </a:r>
            <a:r>
              <a:rPr lang="nl-NL" b="1" dirty="0">
                <a:solidFill>
                  <a:schemeClr val="accent6"/>
                </a:solidFill>
              </a:rPr>
              <a:t>van de oostmoesson (het regen seizoen) </a:t>
            </a:r>
            <a:r>
              <a:rPr lang="nl-NL" b="1" dirty="0" smtClean="0">
                <a:solidFill>
                  <a:schemeClr val="accent6"/>
                </a:solidFill>
              </a:rPr>
              <a:t>februari </a:t>
            </a:r>
            <a:r>
              <a:rPr lang="nl-NL" b="1" dirty="0">
                <a:solidFill>
                  <a:schemeClr val="accent6"/>
                </a:solidFill>
              </a:rPr>
              <a:t>en april.  </a:t>
            </a:r>
            <a:endParaRPr lang="nl-NL" b="1" dirty="0" smtClean="0">
              <a:solidFill>
                <a:schemeClr val="accent6"/>
              </a:solidFill>
            </a:endParaRPr>
          </a:p>
          <a:p>
            <a:pPr lvl="1"/>
            <a:endParaRPr lang="nl-NL" b="1" dirty="0" smtClean="0">
              <a:solidFill>
                <a:schemeClr val="accent6"/>
              </a:solidFill>
              <a:effectLst/>
            </a:endParaRPr>
          </a:p>
          <a:p>
            <a:pPr marL="0" indent="0">
              <a:buNone/>
            </a:pPr>
            <a:r>
              <a:rPr lang="nl-NL" b="1" dirty="0">
                <a:solidFill>
                  <a:schemeClr val="accent6"/>
                </a:solidFill>
              </a:rPr>
              <a:t> </a:t>
            </a:r>
            <a:endParaRPr lang="nl-NL" b="1" dirty="0" smtClean="0">
              <a:solidFill>
                <a:schemeClr val="accent6"/>
              </a:solidFill>
              <a:effectLst/>
            </a:endParaRPr>
          </a:p>
          <a:p>
            <a:endParaRPr lang="nl-NL" b="1" dirty="0" smtClean="0">
              <a:solidFill>
                <a:schemeClr val="accent6"/>
              </a:solidFill>
            </a:endParaRPr>
          </a:p>
        </p:txBody>
      </p:sp>
      <p:graphicFrame>
        <p:nvGraphicFramePr>
          <p:cNvPr id="4" name="Tabel 3"/>
          <p:cNvGraphicFramePr>
            <a:graphicFrameLocks noGrp="1"/>
          </p:cNvGraphicFramePr>
          <p:nvPr>
            <p:extLst>
              <p:ext uri="{D42A27DB-BD31-4B8C-83A1-F6EECF244321}">
                <p14:modId xmlns:p14="http://schemas.microsoft.com/office/powerpoint/2010/main" val="2434925829"/>
              </p:ext>
            </p:extLst>
          </p:nvPr>
        </p:nvGraphicFramePr>
        <p:xfrm>
          <a:off x="1043608" y="4941168"/>
          <a:ext cx="6984776" cy="1794510"/>
        </p:xfrm>
        <a:graphic>
          <a:graphicData uri="http://schemas.openxmlformats.org/drawingml/2006/table">
            <a:tbl>
              <a:tblPr firstRow="1" firstCol="1" bandRow="1"/>
              <a:tblGrid>
                <a:gridCol w="1296144"/>
                <a:gridCol w="5688632"/>
              </a:tblGrid>
              <a:tr h="1660650">
                <a:tc>
                  <a:txBody>
                    <a:bodyPr/>
                    <a:lstStyle/>
                    <a:p>
                      <a:pPr>
                        <a:lnSpc>
                          <a:spcPts val="1200"/>
                        </a:lnSpc>
                        <a:spcAft>
                          <a:spcPts val="0"/>
                        </a:spcAft>
                      </a:pPr>
                      <a:endParaRPr lang="nl-NL" sz="2000" b="1" dirty="0" smtClean="0">
                        <a:effectLst/>
                        <a:latin typeface="Verdana"/>
                        <a:ea typeface="Times New Roman"/>
                        <a:cs typeface="Times New Roman"/>
                      </a:endParaRPr>
                    </a:p>
                    <a:p>
                      <a:pPr>
                        <a:lnSpc>
                          <a:spcPts val="1200"/>
                        </a:lnSpc>
                        <a:spcAft>
                          <a:spcPts val="0"/>
                        </a:spcAft>
                      </a:pPr>
                      <a:endParaRPr lang="nl-NL" sz="2000" b="1" dirty="0" smtClean="0">
                        <a:effectLst/>
                        <a:latin typeface="Verdana"/>
                        <a:ea typeface="Times New Roman"/>
                        <a:cs typeface="Times New Roman"/>
                      </a:endParaRPr>
                    </a:p>
                    <a:p>
                      <a:pPr>
                        <a:lnSpc>
                          <a:spcPts val="1200"/>
                        </a:lnSpc>
                        <a:spcAft>
                          <a:spcPts val="0"/>
                        </a:spcAft>
                      </a:pPr>
                      <a:endParaRPr lang="nl-NL" sz="2000" b="1" dirty="0" smtClean="0">
                        <a:effectLst/>
                        <a:latin typeface="Verdana"/>
                        <a:ea typeface="Times New Roman"/>
                        <a:cs typeface="Times New Roman"/>
                      </a:endParaRPr>
                    </a:p>
                    <a:p>
                      <a:pPr>
                        <a:lnSpc>
                          <a:spcPts val="1200"/>
                        </a:lnSpc>
                        <a:spcAft>
                          <a:spcPts val="0"/>
                        </a:spcAft>
                      </a:pPr>
                      <a:endParaRPr lang="nl-NL" sz="2000" b="1" dirty="0" smtClean="0">
                        <a:effectLst/>
                        <a:latin typeface="Verdana"/>
                        <a:ea typeface="Times New Roman"/>
                        <a:cs typeface="Times New Roman"/>
                      </a:endParaRPr>
                    </a:p>
                    <a:p>
                      <a:pPr>
                        <a:lnSpc>
                          <a:spcPts val="1200"/>
                        </a:lnSpc>
                        <a:spcAft>
                          <a:spcPts val="0"/>
                        </a:spcAft>
                      </a:pPr>
                      <a:endParaRPr lang="nl-NL" sz="2000" b="1" dirty="0" smtClean="0">
                        <a:effectLst/>
                        <a:latin typeface="Verdana"/>
                        <a:ea typeface="Times New Roman"/>
                        <a:cs typeface="Times New Roman"/>
                      </a:endParaRPr>
                    </a:p>
                  </a:txBody>
                  <a:tcPr marL="95250" marR="95250" marT="28575" marB="28575">
                    <a:lnL>
                      <a:noFill/>
                    </a:lnL>
                    <a:lnR>
                      <a:noFill/>
                    </a:lnR>
                    <a:lnT>
                      <a:noFill/>
                    </a:lnT>
                    <a:lnB>
                      <a:noFill/>
                    </a:lnB>
                    <a:solidFill>
                      <a:srgbClr val="FFFFAA"/>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endParaRPr lang="nl-NL" sz="1400" b="1" dirty="0" smtClean="0">
                        <a:solidFill>
                          <a:schemeClr val="accent3"/>
                        </a:solidFill>
                        <a:effectLst/>
                        <a:latin typeface="Verdana"/>
                        <a:ea typeface="Times New Roman"/>
                        <a:cs typeface="Times New Roman"/>
                      </a:endParaRPr>
                    </a:p>
                    <a:p>
                      <a:pPr marL="0" marR="0" lvl="0" indent="0" algn="l" defTabSz="914400" rtl="0" eaLnBrk="1" fontAlgn="auto" latinLnBrk="0" hangingPunct="1">
                        <a:lnSpc>
                          <a:spcPts val="1200"/>
                        </a:lnSpc>
                        <a:spcBef>
                          <a:spcPts val="0"/>
                        </a:spcBef>
                        <a:spcAft>
                          <a:spcPts val="0"/>
                        </a:spcAft>
                        <a:buClrTx/>
                        <a:buSzTx/>
                        <a:buFontTx/>
                        <a:buNone/>
                        <a:tabLst/>
                        <a:defRPr/>
                      </a:pPr>
                      <a:endParaRPr lang="nl-NL" sz="1400" b="1" dirty="0" smtClean="0">
                        <a:solidFill>
                          <a:schemeClr val="accent3"/>
                        </a:solidFill>
                        <a:effectLst/>
                        <a:latin typeface="Verdana"/>
                        <a:ea typeface="Times New Roman"/>
                        <a:cs typeface="Times New Roman"/>
                      </a:endParaRPr>
                    </a:p>
                    <a:p>
                      <a:pPr marL="0" marR="0" lvl="0" indent="0" algn="l" defTabSz="914400" rtl="0" eaLnBrk="1" fontAlgn="auto" latinLnBrk="0" hangingPunct="1">
                        <a:lnSpc>
                          <a:spcPts val="1200"/>
                        </a:lnSpc>
                        <a:spcBef>
                          <a:spcPts val="0"/>
                        </a:spcBef>
                        <a:spcAft>
                          <a:spcPts val="0"/>
                        </a:spcAft>
                        <a:buClrTx/>
                        <a:buSzTx/>
                        <a:buFontTx/>
                        <a:buNone/>
                        <a:tabLst/>
                        <a:defRPr/>
                      </a:pPr>
                      <a:r>
                        <a:rPr lang="nl-NL" sz="1400" b="1" dirty="0" smtClean="0">
                          <a:solidFill>
                            <a:schemeClr val="accent3"/>
                          </a:solidFill>
                          <a:effectLst/>
                          <a:latin typeface="Verdana"/>
                          <a:ea typeface="Times New Roman"/>
                          <a:cs typeface="Times New Roman"/>
                        </a:rPr>
                        <a:t>“Dong </a:t>
                      </a:r>
                      <a:r>
                        <a:rPr lang="nl-NL" sz="1400" b="1" dirty="0">
                          <a:solidFill>
                            <a:schemeClr val="accent3"/>
                          </a:solidFill>
                          <a:effectLst/>
                          <a:latin typeface="Verdana"/>
                          <a:ea typeface="Times New Roman"/>
                          <a:cs typeface="Times New Roman"/>
                        </a:rPr>
                        <a:t>ada </a:t>
                      </a:r>
                      <a:r>
                        <a:rPr lang="nl-NL" sz="1400" b="1" dirty="0" err="1">
                          <a:solidFill>
                            <a:schemeClr val="accent3"/>
                          </a:solidFill>
                          <a:effectLst/>
                          <a:latin typeface="Verdana"/>
                          <a:ea typeface="Times New Roman"/>
                          <a:cs typeface="Times New Roman"/>
                        </a:rPr>
                        <a:t>pii</a:t>
                      </a:r>
                      <a:r>
                        <a:rPr lang="nl-NL" sz="1400" b="1" dirty="0">
                          <a:solidFill>
                            <a:schemeClr val="accent3"/>
                          </a:solidFill>
                          <a:effectLst/>
                          <a:latin typeface="Verdana"/>
                          <a:ea typeface="Times New Roman"/>
                          <a:cs typeface="Times New Roman"/>
                        </a:rPr>
                        <a:t> </a:t>
                      </a:r>
                      <a:r>
                        <a:rPr lang="nl-NL" sz="1400" b="1" dirty="0" err="1">
                          <a:solidFill>
                            <a:schemeClr val="accent3"/>
                          </a:solidFill>
                          <a:effectLst/>
                          <a:latin typeface="Verdana"/>
                          <a:ea typeface="Times New Roman"/>
                          <a:cs typeface="Times New Roman"/>
                        </a:rPr>
                        <a:t>babalu</a:t>
                      </a:r>
                      <a:r>
                        <a:rPr lang="nl-NL" sz="1400" b="1" dirty="0">
                          <a:solidFill>
                            <a:schemeClr val="accent3"/>
                          </a:solidFill>
                          <a:effectLst/>
                          <a:latin typeface="Verdana"/>
                          <a:ea typeface="Times New Roman"/>
                          <a:cs typeface="Times New Roman"/>
                        </a:rPr>
                        <a:t> di </a:t>
                      </a:r>
                      <a:r>
                        <a:rPr lang="nl-NL" sz="1400" b="1" dirty="0" err="1" smtClean="0">
                          <a:solidFill>
                            <a:schemeClr val="accent3"/>
                          </a:solidFill>
                          <a:effectLst/>
                          <a:latin typeface="Verdana"/>
                          <a:ea typeface="Times New Roman"/>
                          <a:cs typeface="Times New Roman"/>
                        </a:rPr>
                        <a:t>Serang</a:t>
                      </a:r>
                      <a:r>
                        <a:rPr lang="nl-NL" sz="1400" b="1" dirty="0" smtClean="0">
                          <a:solidFill>
                            <a:schemeClr val="accent3"/>
                          </a:solidFill>
                          <a:effectLst/>
                          <a:latin typeface="Verdana"/>
                          <a:ea typeface="Times New Roman"/>
                          <a:cs typeface="Times New Roman"/>
                        </a:rPr>
                        <a:t>” </a:t>
                      </a:r>
                    </a:p>
                    <a:p>
                      <a:pPr marL="0" marR="0" lvl="0" indent="0" algn="l" defTabSz="914400" rtl="0" eaLnBrk="1" fontAlgn="auto" latinLnBrk="0" hangingPunct="1">
                        <a:lnSpc>
                          <a:spcPts val="1200"/>
                        </a:lnSpc>
                        <a:spcBef>
                          <a:spcPts val="0"/>
                        </a:spcBef>
                        <a:spcAft>
                          <a:spcPts val="0"/>
                        </a:spcAft>
                        <a:buClrTx/>
                        <a:buSzTx/>
                        <a:buFontTx/>
                        <a:buNone/>
                        <a:tabLst/>
                        <a:defRPr/>
                      </a:pPr>
                      <a:endParaRPr lang="nl-NL" sz="1400" b="1" dirty="0" smtClean="0">
                        <a:solidFill>
                          <a:schemeClr val="accent3"/>
                        </a:solidFill>
                        <a:effectLst/>
                        <a:latin typeface="Verdana"/>
                        <a:ea typeface="Times New Roman"/>
                        <a:cs typeface="Times New Roman"/>
                      </a:endParaRPr>
                    </a:p>
                    <a:p>
                      <a:pPr marL="0" marR="0" lvl="0" indent="0" algn="l" defTabSz="914400" rtl="0" eaLnBrk="1" fontAlgn="auto" latinLnBrk="0" hangingPunct="1">
                        <a:lnSpc>
                          <a:spcPts val="1200"/>
                        </a:lnSpc>
                        <a:spcBef>
                          <a:spcPts val="0"/>
                        </a:spcBef>
                        <a:spcAft>
                          <a:spcPts val="0"/>
                        </a:spcAft>
                        <a:buClrTx/>
                        <a:buSzTx/>
                        <a:buFontTx/>
                        <a:buNone/>
                        <a:tabLst/>
                        <a:defRPr/>
                      </a:pPr>
                      <a:endParaRPr lang="nl-NL" sz="1400" b="1" dirty="0" smtClean="0">
                        <a:solidFill>
                          <a:schemeClr val="accent3"/>
                        </a:solidFill>
                        <a:effectLst/>
                        <a:latin typeface="Verdana"/>
                        <a:ea typeface="Times New Roman"/>
                        <a:cs typeface="Times New Roman"/>
                      </a:endParaRPr>
                    </a:p>
                    <a:p>
                      <a:pPr marL="0" marR="0" lvl="0" indent="0" algn="l" defTabSz="914400" rtl="0" eaLnBrk="1" fontAlgn="auto" latinLnBrk="0" hangingPunct="1">
                        <a:lnSpc>
                          <a:spcPts val="1200"/>
                        </a:lnSpc>
                        <a:spcBef>
                          <a:spcPts val="0"/>
                        </a:spcBef>
                        <a:spcAft>
                          <a:spcPts val="0"/>
                        </a:spcAft>
                        <a:buClrTx/>
                        <a:buSzTx/>
                        <a:buFontTx/>
                        <a:buNone/>
                        <a:tabLst/>
                        <a:defRPr/>
                      </a:pPr>
                      <a:r>
                        <a:rPr lang="nl-NL" sz="1400" dirty="0" smtClean="0">
                          <a:effectLst/>
                          <a:latin typeface="Verdana"/>
                          <a:ea typeface="Times New Roman"/>
                          <a:cs typeface="Times New Roman"/>
                        </a:rPr>
                        <a:t/>
                      </a:r>
                      <a:br>
                        <a:rPr lang="nl-NL" sz="1400" dirty="0" smtClean="0">
                          <a:effectLst/>
                          <a:latin typeface="Verdana"/>
                          <a:ea typeface="Times New Roman"/>
                          <a:cs typeface="Times New Roman"/>
                        </a:rPr>
                      </a:br>
                      <a:r>
                        <a:rPr kumimoji="0" lang="nl-NL" sz="2000" b="1" i="0" u="none" strike="noStrike" kern="1200" cap="none" spc="0" normalizeH="0" baseline="0" noProof="0" dirty="0" err="1" smtClean="0">
                          <a:ln>
                            <a:noFill/>
                          </a:ln>
                          <a:solidFill>
                            <a:prstClr val="black"/>
                          </a:solidFill>
                          <a:effectLst/>
                          <a:uLnTx/>
                          <a:uFillTx/>
                          <a:latin typeface="+mn-lt"/>
                          <a:ea typeface="Times New Roman"/>
                          <a:cs typeface="Times New Roman"/>
                        </a:rPr>
                        <a:t>babalu</a:t>
                      </a:r>
                      <a:r>
                        <a:rPr kumimoji="0" lang="nl-NL" sz="2000" b="0" i="0" u="none" strike="noStrike" kern="1200" cap="none" spc="0" normalizeH="0" baseline="0" noProof="0" dirty="0" smtClean="0">
                          <a:ln>
                            <a:noFill/>
                          </a:ln>
                          <a:solidFill>
                            <a:prstClr val="black"/>
                          </a:solidFill>
                          <a:effectLst/>
                          <a:uLnTx/>
                          <a:uFillTx/>
                          <a:latin typeface="+mn-lt"/>
                          <a:ea typeface="Times New Roman"/>
                          <a:cs typeface="Times New Roman"/>
                        </a:rPr>
                        <a:t> </a:t>
                      </a:r>
                      <a:r>
                        <a:rPr lang="nl-NL" sz="1400" dirty="0" smtClean="0">
                          <a:effectLst/>
                          <a:latin typeface="Verdana"/>
                          <a:ea typeface="Times New Roman"/>
                          <a:cs typeface="Times New Roman"/>
                        </a:rPr>
                        <a:t>= </a:t>
                      </a:r>
                      <a:r>
                        <a:rPr lang="nl-NL" sz="1600" dirty="0">
                          <a:effectLst/>
                          <a:latin typeface="Verdana"/>
                          <a:ea typeface="Times New Roman"/>
                          <a:cs typeface="Times New Roman"/>
                        </a:rPr>
                        <a:t> </a:t>
                      </a:r>
                      <a:endParaRPr lang="nl-NL" sz="1600" dirty="0" smtClean="0">
                        <a:effectLst/>
                        <a:latin typeface="Verdana"/>
                        <a:ea typeface="Times New Roman"/>
                        <a:cs typeface="Times New Roman"/>
                      </a:endParaRPr>
                    </a:p>
                    <a:p>
                      <a:pPr marL="0" marR="0" lvl="0" indent="0" algn="l" defTabSz="914400" rtl="0" eaLnBrk="1" fontAlgn="auto" latinLnBrk="0" hangingPunct="1">
                        <a:lnSpc>
                          <a:spcPts val="1200"/>
                        </a:lnSpc>
                        <a:spcBef>
                          <a:spcPts val="0"/>
                        </a:spcBef>
                        <a:spcAft>
                          <a:spcPts val="0"/>
                        </a:spcAft>
                        <a:buClrTx/>
                        <a:buSzTx/>
                        <a:buFontTx/>
                        <a:buNone/>
                        <a:tabLst/>
                        <a:defRPr/>
                      </a:pPr>
                      <a:endParaRPr lang="nl-NL" sz="1600" dirty="0" smtClean="0">
                        <a:effectLst/>
                        <a:latin typeface="Verdana"/>
                        <a:ea typeface="Times New Roman"/>
                        <a:cs typeface="Times New Roman"/>
                      </a:endParaRPr>
                    </a:p>
                    <a:p>
                      <a:pPr marL="0" marR="0" lvl="0" indent="0" algn="l" defTabSz="914400" rtl="0" eaLnBrk="1" fontAlgn="auto" latinLnBrk="0" hangingPunct="1">
                        <a:lnSpc>
                          <a:spcPts val="1200"/>
                        </a:lnSpc>
                        <a:spcBef>
                          <a:spcPts val="0"/>
                        </a:spcBef>
                        <a:spcAft>
                          <a:spcPts val="0"/>
                        </a:spcAft>
                        <a:buClrTx/>
                        <a:buSzTx/>
                        <a:buFontTx/>
                        <a:buNone/>
                        <a:tabLst/>
                        <a:defRPr/>
                      </a:pPr>
                      <a:r>
                        <a:rPr lang="nl-NL" sz="1600" dirty="0" smtClean="0">
                          <a:effectLst/>
                          <a:latin typeface="+mn-lt"/>
                          <a:ea typeface="Times New Roman"/>
                          <a:cs typeface="Times New Roman"/>
                        </a:rPr>
                        <a:t>Op expeditie om sago te kloppen in Seram</a:t>
                      </a:r>
                    </a:p>
                    <a:p>
                      <a:pPr>
                        <a:lnSpc>
                          <a:spcPct val="150000"/>
                        </a:lnSpc>
                        <a:spcAft>
                          <a:spcPts val="0"/>
                        </a:spcAft>
                      </a:pPr>
                      <a:endParaRPr lang="nl-NL" sz="1600" dirty="0">
                        <a:effectLst/>
                        <a:latin typeface="Verdana"/>
                        <a:ea typeface="Calibri"/>
                        <a:cs typeface="Times New Roman"/>
                      </a:endParaRPr>
                    </a:p>
                  </a:txBody>
                  <a:tcPr marL="95250" marR="95250" marT="28575" marB="28575">
                    <a:lnL>
                      <a:noFill/>
                    </a:lnL>
                    <a:lnR>
                      <a:noFill/>
                    </a:lnR>
                    <a:lnT>
                      <a:noFill/>
                    </a:lnT>
                    <a:lnB>
                      <a:noFill/>
                    </a:lnB>
                    <a:solidFill>
                      <a:srgbClr val="FFFFAA"/>
                    </a:solidFill>
                  </a:tcPr>
                </a:tc>
              </a:tr>
            </a:tbl>
          </a:graphicData>
        </a:graphic>
      </p:graphicFrame>
    </p:spTree>
    <p:extLst>
      <p:ext uri="{BB962C8B-B14F-4D97-AF65-F5344CB8AC3E}">
        <p14:creationId xmlns:p14="http://schemas.microsoft.com/office/powerpoint/2010/main" val="29332232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solidFill>
                  <a:schemeClr val="accent3"/>
                </a:solidFill>
              </a:rPr>
              <a:t>4 Babalu te Rumalait</a:t>
            </a:r>
            <a:endParaRPr lang="nl-NL">
              <a:solidFill>
                <a:schemeClr val="accent3"/>
              </a:solidFill>
            </a:endParaRPr>
          </a:p>
        </p:txBody>
      </p:sp>
      <p:sp>
        <p:nvSpPr>
          <p:cNvPr id="3" name="Tijdelijke aanduiding voor inhoud 2"/>
          <p:cNvSpPr>
            <a:spLocks noGrp="1"/>
          </p:cNvSpPr>
          <p:nvPr>
            <p:ph idx="1"/>
          </p:nvPr>
        </p:nvSpPr>
        <p:spPr>
          <a:xfrm>
            <a:off x="457200" y="1600200"/>
            <a:ext cx="8229600" cy="5257800"/>
          </a:xfrm>
        </p:spPr>
        <p:txBody>
          <a:bodyPr>
            <a:normAutofit lnSpcReduction="10000"/>
          </a:bodyPr>
          <a:lstStyle/>
          <a:p>
            <a:r>
              <a:rPr lang="nl-NL" smtClean="0">
                <a:solidFill>
                  <a:srgbClr val="002060"/>
                </a:solidFill>
              </a:rPr>
              <a:t>alle </a:t>
            </a:r>
            <a:r>
              <a:rPr lang="nl-NL">
                <a:solidFill>
                  <a:srgbClr val="002060"/>
                </a:solidFill>
              </a:rPr>
              <a:t>mannen, ouder dan 17 jaar </a:t>
            </a:r>
            <a:r>
              <a:rPr lang="nl-NL" smtClean="0">
                <a:solidFill>
                  <a:srgbClr val="002060"/>
                </a:solidFill>
              </a:rPr>
              <a:t>deden mee.</a:t>
            </a:r>
          </a:p>
          <a:p>
            <a:r>
              <a:rPr lang="nl-NL" smtClean="0">
                <a:solidFill>
                  <a:srgbClr val="002060"/>
                </a:solidFill>
              </a:rPr>
              <a:t>in teams </a:t>
            </a:r>
            <a:r>
              <a:rPr lang="nl-NL">
                <a:solidFill>
                  <a:srgbClr val="002060"/>
                </a:solidFill>
              </a:rPr>
              <a:t>van 3 tot 5 </a:t>
            </a:r>
            <a:r>
              <a:rPr lang="nl-NL" smtClean="0">
                <a:solidFill>
                  <a:srgbClr val="002060"/>
                </a:solidFill>
              </a:rPr>
              <a:t>personen, een </a:t>
            </a:r>
            <a:r>
              <a:rPr lang="nl-NL" smtClean="0">
                <a:solidFill>
                  <a:schemeClr val="accent3"/>
                </a:solidFill>
              </a:rPr>
              <a:t>Wawail</a:t>
            </a:r>
            <a:r>
              <a:rPr lang="nl-NL" smtClean="0">
                <a:solidFill>
                  <a:srgbClr val="002060"/>
                </a:solidFill>
              </a:rPr>
              <a:t> genaamd</a:t>
            </a:r>
            <a:endParaRPr lang="nl-NL">
              <a:solidFill>
                <a:srgbClr val="002060"/>
              </a:solidFill>
            </a:endParaRPr>
          </a:p>
          <a:p>
            <a:r>
              <a:rPr lang="nl-NL">
                <a:solidFill>
                  <a:srgbClr val="002060"/>
                </a:solidFill>
              </a:rPr>
              <a:t>i</a:t>
            </a:r>
            <a:r>
              <a:rPr lang="nl-NL" smtClean="0">
                <a:solidFill>
                  <a:srgbClr val="002060"/>
                </a:solidFill>
              </a:rPr>
              <a:t>edere </a:t>
            </a:r>
            <a:r>
              <a:rPr lang="nl-NL">
                <a:solidFill>
                  <a:srgbClr val="002060"/>
                </a:solidFill>
              </a:rPr>
              <a:t>groep vertrok meestal met een zeilprauw die men </a:t>
            </a:r>
            <a:r>
              <a:rPr lang="nl-NL">
                <a:solidFill>
                  <a:schemeClr val="accent3"/>
                </a:solidFill>
              </a:rPr>
              <a:t>Arombai</a:t>
            </a:r>
            <a:r>
              <a:rPr lang="nl-NL">
                <a:solidFill>
                  <a:srgbClr val="002060"/>
                </a:solidFill>
              </a:rPr>
              <a:t> </a:t>
            </a:r>
            <a:r>
              <a:rPr lang="nl-NL" smtClean="0">
                <a:solidFill>
                  <a:srgbClr val="002060"/>
                </a:solidFill>
              </a:rPr>
              <a:t>noemde</a:t>
            </a:r>
          </a:p>
          <a:p>
            <a:r>
              <a:rPr lang="nl-NL" smtClean="0">
                <a:solidFill>
                  <a:srgbClr val="002060"/>
                </a:solidFill>
              </a:rPr>
              <a:t>een </a:t>
            </a:r>
            <a:r>
              <a:rPr lang="nl-NL">
                <a:solidFill>
                  <a:srgbClr val="002060"/>
                </a:solidFill>
              </a:rPr>
              <a:t>maand </a:t>
            </a:r>
            <a:r>
              <a:rPr lang="nl-NL" smtClean="0">
                <a:solidFill>
                  <a:srgbClr val="002060"/>
                </a:solidFill>
              </a:rPr>
              <a:t>tot tweeëneenhalve maand weg van huis.</a:t>
            </a:r>
            <a:r>
              <a:rPr lang="en-US" smtClean="0">
                <a:solidFill>
                  <a:srgbClr val="002060"/>
                </a:solidFill>
              </a:rPr>
              <a:t/>
            </a:r>
            <a:br>
              <a:rPr lang="en-US" smtClean="0">
                <a:solidFill>
                  <a:srgbClr val="002060"/>
                </a:solidFill>
              </a:rPr>
            </a:br>
            <a:endParaRPr lang="nl-NL">
              <a:solidFill>
                <a:srgbClr val="002060"/>
              </a:solidFill>
            </a:endParaRPr>
          </a:p>
        </p:txBody>
      </p:sp>
    </p:spTree>
    <p:extLst>
      <p:ext uri="{BB962C8B-B14F-4D97-AF65-F5344CB8AC3E}">
        <p14:creationId xmlns:p14="http://schemas.microsoft.com/office/powerpoint/2010/main" val="16446481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36" y="0"/>
            <a:ext cx="9505056" cy="6858000"/>
          </a:xfrm>
          <a:prstGeom prst="rect">
            <a:avLst/>
          </a:prstGeom>
        </p:spPr>
      </p:pic>
    </p:spTree>
    <p:extLst>
      <p:ext uri="{BB962C8B-B14F-4D97-AF65-F5344CB8AC3E}">
        <p14:creationId xmlns:p14="http://schemas.microsoft.com/office/powerpoint/2010/main" val="3803627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03947"/>
            <a:ext cx="9144000" cy="4373325"/>
          </a:xfrm>
          <a:prstGeom prst="rect">
            <a:avLst/>
          </a:prstGeom>
        </p:spPr>
      </p:pic>
    </p:spTree>
    <p:extLst>
      <p:ext uri="{BB962C8B-B14F-4D97-AF65-F5344CB8AC3E}">
        <p14:creationId xmlns:p14="http://schemas.microsoft.com/office/powerpoint/2010/main" val="3586977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0"/>
            <a:ext cx="9180512" cy="6858000"/>
          </a:xfrm>
          <a:prstGeom prst="rect">
            <a:avLst/>
          </a:prstGeom>
        </p:spPr>
      </p:pic>
    </p:spTree>
    <p:extLst>
      <p:ext uri="{BB962C8B-B14F-4D97-AF65-F5344CB8AC3E}">
        <p14:creationId xmlns:p14="http://schemas.microsoft.com/office/powerpoint/2010/main" val="1580540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49" y="1189142"/>
            <a:ext cx="9111517" cy="5668858"/>
          </a:xfrm>
          <a:prstGeom prst="rect">
            <a:avLst/>
          </a:prstGeom>
        </p:spPr>
      </p:pic>
      <p:sp>
        <p:nvSpPr>
          <p:cNvPr id="3" name="Tekstvak 2"/>
          <p:cNvSpPr txBox="1"/>
          <p:nvPr/>
        </p:nvSpPr>
        <p:spPr>
          <a:xfrm>
            <a:off x="1187624" y="332656"/>
            <a:ext cx="7260472" cy="369332"/>
          </a:xfrm>
          <a:prstGeom prst="rect">
            <a:avLst/>
          </a:prstGeom>
          <a:noFill/>
        </p:spPr>
        <p:txBody>
          <a:bodyPr wrap="square" rtlCol="0">
            <a:spAutoFit/>
          </a:bodyPr>
          <a:lstStyle/>
          <a:p>
            <a:r>
              <a:rPr lang="en-US" smtClean="0">
                <a:solidFill>
                  <a:prstClr val="black"/>
                </a:solidFill>
              </a:rPr>
              <a:t>Kaart van de Elpaputih-baai waarop Liang, Apisano en Rumalait zijn te zien.</a:t>
            </a:r>
            <a:endParaRPr lang="nl-NL">
              <a:solidFill>
                <a:prstClr val="black"/>
              </a:solidFill>
            </a:endParaRPr>
          </a:p>
        </p:txBody>
      </p:sp>
    </p:spTree>
    <p:extLst>
      <p:ext uri="{BB962C8B-B14F-4D97-AF65-F5344CB8AC3E}">
        <p14:creationId xmlns:p14="http://schemas.microsoft.com/office/powerpoint/2010/main" val="1835513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0"/>
            <a:ext cx="9108504" cy="6858000"/>
          </a:xfrm>
          <a:prstGeom prst="rect">
            <a:avLst/>
          </a:prstGeom>
        </p:spPr>
      </p:pic>
    </p:spTree>
    <p:extLst>
      <p:ext uri="{BB962C8B-B14F-4D97-AF65-F5344CB8AC3E}">
        <p14:creationId xmlns:p14="http://schemas.microsoft.com/office/powerpoint/2010/main" val="18880391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solidFill>
                  <a:schemeClr val="accent3"/>
                </a:solidFill>
              </a:rPr>
              <a:t>Opbouw van de </a:t>
            </a:r>
            <a:r>
              <a:rPr lang="nl-NL" dirty="0" smtClean="0">
                <a:solidFill>
                  <a:schemeClr val="accent3"/>
                </a:solidFill>
              </a:rPr>
              <a:t>presentatie</a:t>
            </a:r>
            <a:endParaRPr lang="nl-NL" dirty="0">
              <a:solidFill>
                <a:schemeClr val="accent3"/>
              </a:solidFill>
            </a:endParaRPr>
          </a:p>
        </p:txBody>
      </p:sp>
      <p:sp>
        <p:nvSpPr>
          <p:cNvPr id="3" name="Tijdelijke aanduiding voor inhoud 2"/>
          <p:cNvSpPr>
            <a:spLocks noGrp="1"/>
          </p:cNvSpPr>
          <p:nvPr>
            <p:ph idx="1"/>
          </p:nvPr>
        </p:nvSpPr>
        <p:spPr/>
        <p:txBody>
          <a:bodyPr>
            <a:normAutofit fontScale="92500" lnSpcReduction="20000"/>
          </a:bodyPr>
          <a:lstStyle/>
          <a:p>
            <a:r>
              <a:rPr lang="nl-NL" b="1" dirty="0">
                <a:solidFill>
                  <a:srgbClr val="0070C0"/>
                </a:solidFill>
              </a:rPr>
              <a:t>Deel 1</a:t>
            </a:r>
            <a:r>
              <a:rPr lang="nl-NL" dirty="0">
                <a:solidFill>
                  <a:srgbClr val="0070C0"/>
                </a:solidFill>
              </a:rPr>
              <a:t>	</a:t>
            </a:r>
            <a:r>
              <a:rPr lang="nl-NL" dirty="0" smtClean="0">
                <a:solidFill>
                  <a:srgbClr val="0070C0"/>
                </a:solidFill>
              </a:rPr>
              <a:t>	</a:t>
            </a:r>
            <a:r>
              <a:rPr lang="nl-NL" b="1" dirty="0" smtClean="0">
                <a:solidFill>
                  <a:srgbClr val="0070C0"/>
                </a:solidFill>
              </a:rPr>
              <a:t>De </a:t>
            </a:r>
            <a:r>
              <a:rPr lang="nl-NL" b="1" dirty="0">
                <a:solidFill>
                  <a:srgbClr val="0070C0"/>
                </a:solidFill>
              </a:rPr>
              <a:t>geschiedenis over </a:t>
            </a:r>
            <a:r>
              <a:rPr lang="nl-NL" b="1" dirty="0" smtClean="0">
                <a:solidFill>
                  <a:srgbClr val="0070C0"/>
                </a:solidFill>
              </a:rPr>
              <a:t>			het 	sluiten </a:t>
            </a:r>
            <a:r>
              <a:rPr lang="nl-NL" b="1" dirty="0">
                <a:solidFill>
                  <a:srgbClr val="0070C0"/>
                </a:solidFill>
              </a:rPr>
              <a:t>van de </a:t>
            </a:r>
            <a:r>
              <a:rPr lang="nl-NL" b="1" dirty="0" smtClean="0">
                <a:solidFill>
                  <a:srgbClr val="0070C0"/>
                </a:solidFill>
              </a:rPr>
              <a:t>Pela</a:t>
            </a:r>
          </a:p>
          <a:p>
            <a:endParaRPr lang="nl-NL" dirty="0">
              <a:solidFill>
                <a:srgbClr val="0070C0"/>
              </a:solidFill>
            </a:endParaRPr>
          </a:p>
          <a:p>
            <a:r>
              <a:rPr lang="nl-NL" b="1" dirty="0">
                <a:solidFill>
                  <a:srgbClr val="0070C0"/>
                </a:solidFill>
              </a:rPr>
              <a:t>Deel 2	</a:t>
            </a:r>
            <a:r>
              <a:rPr lang="nl-NL" b="1" dirty="0" smtClean="0">
                <a:solidFill>
                  <a:srgbClr val="0070C0"/>
                </a:solidFill>
              </a:rPr>
              <a:t>	Het </a:t>
            </a:r>
            <a:r>
              <a:rPr lang="nl-NL" b="1" dirty="0">
                <a:solidFill>
                  <a:srgbClr val="0070C0"/>
                </a:solidFill>
              </a:rPr>
              <a:t>overleg </a:t>
            </a:r>
            <a:r>
              <a:rPr lang="nl-NL" b="1" dirty="0" smtClean="0">
                <a:solidFill>
                  <a:srgbClr val="0070C0"/>
                </a:solidFill>
              </a:rPr>
              <a:t>over de 				pelaschap in 1962</a:t>
            </a:r>
            <a:r>
              <a:rPr lang="nl-NL" b="1" dirty="0" smtClean="0">
                <a:solidFill>
                  <a:srgbClr val="0070C0"/>
                </a:solidFill>
              </a:rPr>
              <a:t/>
            </a:r>
            <a:br>
              <a:rPr lang="nl-NL" b="1" dirty="0" smtClean="0">
                <a:solidFill>
                  <a:srgbClr val="0070C0"/>
                </a:solidFill>
              </a:rPr>
            </a:br>
            <a:endParaRPr lang="nl-NL" dirty="0">
              <a:solidFill>
                <a:srgbClr val="0070C0"/>
              </a:solidFill>
            </a:endParaRPr>
          </a:p>
          <a:p>
            <a:r>
              <a:rPr lang="nl-NL" b="1" dirty="0">
                <a:solidFill>
                  <a:srgbClr val="0070C0"/>
                </a:solidFill>
              </a:rPr>
              <a:t>Deel 3	</a:t>
            </a:r>
            <a:r>
              <a:rPr lang="nl-NL" b="1" dirty="0" smtClean="0">
                <a:solidFill>
                  <a:srgbClr val="0070C0"/>
                </a:solidFill>
              </a:rPr>
              <a:t>	</a:t>
            </a:r>
            <a:r>
              <a:rPr lang="nl-NL" b="1" dirty="0" smtClean="0">
                <a:solidFill>
                  <a:srgbClr val="0070C0"/>
                </a:solidFill>
              </a:rPr>
              <a:t>Het </a:t>
            </a:r>
            <a:r>
              <a:rPr lang="nl-NL" b="1" dirty="0">
                <a:solidFill>
                  <a:srgbClr val="0070C0"/>
                </a:solidFill>
              </a:rPr>
              <a:t>overleg over de 			</a:t>
            </a:r>
            <a:r>
              <a:rPr lang="nl-NL" b="1" dirty="0" smtClean="0">
                <a:solidFill>
                  <a:srgbClr val="0070C0"/>
                </a:solidFill>
              </a:rPr>
              <a:t>	pelaschap </a:t>
            </a:r>
            <a:r>
              <a:rPr lang="nl-NL" b="1" dirty="0">
                <a:solidFill>
                  <a:srgbClr val="0070C0"/>
                </a:solidFill>
              </a:rPr>
              <a:t>in </a:t>
            </a:r>
            <a:r>
              <a:rPr lang="nl-NL" b="1" dirty="0" smtClean="0">
                <a:solidFill>
                  <a:srgbClr val="0070C0"/>
                </a:solidFill>
              </a:rPr>
              <a:t>1999</a:t>
            </a:r>
            <a:r>
              <a:rPr lang="nl-NL" b="1" dirty="0" smtClean="0">
                <a:solidFill>
                  <a:srgbClr val="0070C0"/>
                </a:solidFill>
              </a:rPr>
              <a:t/>
            </a:r>
            <a:br>
              <a:rPr lang="nl-NL" b="1" dirty="0" smtClean="0">
                <a:solidFill>
                  <a:srgbClr val="0070C0"/>
                </a:solidFill>
              </a:rPr>
            </a:br>
            <a:endParaRPr lang="nl-NL" dirty="0">
              <a:solidFill>
                <a:srgbClr val="0070C0"/>
              </a:solidFill>
            </a:endParaRPr>
          </a:p>
          <a:p>
            <a:r>
              <a:rPr lang="nl-NL" b="1" dirty="0">
                <a:solidFill>
                  <a:srgbClr val="0070C0"/>
                </a:solidFill>
              </a:rPr>
              <a:t>Deel 4	</a:t>
            </a:r>
            <a:r>
              <a:rPr lang="nl-NL" b="1" dirty="0" smtClean="0">
                <a:solidFill>
                  <a:srgbClr val="0070C0"/>
                </a:solidFill>
              </a:rPr>
              <a:t>	De </a:t>
            </a:r>
            <a:r>
              <a:rPr lang="nl-NL" b="1" dirty="0" smtClean="0">
                <a:solidFill>
                  <a:srgbClr val="0070C0"/>
                </a:solidFill>
              </a:rPr>
              <a:t>rol en betekenis van 			de pelaschap nu.</a:t>
            </a:r>
            <a:endParaRPr lang="nl-NL" dirty="0">
              <a:solidFill>
                <a:srgbClr val="0070C0"/>
              </a:solidFill>
            </a:endParaRPr>
          </a:p>
        </p:txBody>
      </p:sp>
    </p:spTree>
    <p:extLst>
      <p:ext uri="{BB962C8B-B14F-4D97-AF65-F5344CB8AC3E}">
        <p14:creationId xmlns:p14="http://schemas.microsoft.com/office/powerpoint/2010/main" val="38665659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solidFill>
                  <a:schemeClr val="accent3"/>
                </a:solidFill>
              </a:rPr>
              <a:t>5 Gevaren bij de babalu</a:t>
            </a:r>
            <a:endParaRPr lang="nl-NL">
              <a:solidFill>
                <a:schemeClr val="accent3"/>
              </a:solidFill>
            </a:endParaRPr>
          </a:p>
        </p:txBody>
      </p:sp>
      <p:sp>
        <p:nvSpPr>
          <p:cNvPr id="3" name="Tijdelijke aanduiding voor inhoud 2"/>
          <p:cNvSpPr>
            <a:spLocks noGrp="1"/>
          </p:cNvSpPr>
          <p:nvPr>
            <p:ph idx="1"/>
          </p:nvPr>
        </p:nvSpPr>
        <p:spPr/>
        <p:txBody>
          <a:bodyPr/>
          <a:lstStyle/>
          <a:p>
            <a:pPr lvl="0"/>
            <a:r>
              <a:rPr lang="nl-NL" dirty="0" smtClean="0"/>
              <a:t>Met de dood </a:t>
            </a:r>
            <a:r>
              <a:rPr lang="nl-NL" dirty="0"/>
              <a:t>worden </a:t>
            </a:r>
            <a:r>
              <a:rPr lang="nl-NL" dirty="0" smtClean="0"/>
              <a:t>bedreigd door </a:t>
            </a:r>
            <a:r>
              <a:rPr lang="nl-NL" b="1" dirty="0" err="1" smtClean="0"/>
              <a:t>Nua</a:t>
            </a:r>
            <a:r>
              <a:rPr lang="nl-NL" b="1" dirty="0" smtClean="0"/>
              <a:t> </a:t>
            </a:r>
            <a:r>
              <a:rPr lang="nl-NL" b="1" dirty="0" err="1" smtClean="0"/>
              <a:t>ulu</a:t>
            </a:r>
            <a:r>
              <a:rPr lang="nl-NL" dirty="0" smtClean="0"/>
              <a:t>-stam</a:t>
            </a:r>
            <a:endParaRPr lang="nl-NL" dirty="0" smtClean="0">
              <a:effectLst/>
            </a:endParaRPr>
          </a:p>
          <a:p>
            <a:pPr lvl="0"/>
            <a:r>
              <a:rPr lang="nl-NL" dirty="0" smtClean="0"/>
              <a:t>Malariakoorts en andere ziekten</a:t>
            </a:r>
            <a:endParaRPr lang="nl-NL" dirty="0" smtClean="0">
              <a:effectLst/>
            </a:endParaRPr>
          </a:p>
          <a:p>
            <a:pPr lvl="0"/>
            <a:r>
              <a:rPr lang="nl-NL" dirty="0"/>
              <a:t>Verdrinkingsgevaar, </a:t>
            </a:r>
            <a:endParaRPr lang="nl-NL" dirty="0" smtClean="0"/>
          </a:p>
          <a:p>
            <a:pPr lvl="1"/>
            <a:r>
              <a:rPr lang="nl-NL" dirty="0" smtClean="0"/>
              <a:t>omdat </a:t>
            </a:r>
            <a:r>
              <a:rPr lang="nl-NL" dirty="0"/>
              <a:t>de </a:t>
            </a:r>
            <a:r>
              <a:rPr lang="nl-NL" b="1" dirty="0"/>
              <a:t>lading sago buitengewoon zwaar</a:t>
            </a:r>
            <a:r>
              <a:rPr lang="nl-NL" dirty="0"/>
              <a:t> was </a:t>
            </a:r>
            <a:r>
              <a:rPr lang="nl-NL" dirty="0" smtClean="0"/>
              <a:t>of, door </a:t>
            </a:r>
            <a:r>
              <a:rPr lang="nl-NL" dirty="0"/>
              <a:t>de sterke wind, de woeste zee met hoge golven vergezeld ging</a:t>
            </a:r>
            <a:endParaRPr lang="nl-NL" dirty="0" smtClean="0">
              <a:effectLst/>
            </a:endParaRPr>
          </a:p>
          <a:p>
            <a:endParaRPr lang="nl-NL" dirty="0"/>
          </a:p>
        </p:txBody>
      </p:sp>
    </p:spTree>
    <p:extLst>
      <p:ext uri="{BB962C8B-B14F-4D97-AF65-F5344CB8AC3E}">
        <p14:creationId xmlns:p14="http://schemas.microsoft.com/office/powerpoint/2010/main" val="40282593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solidFill>
                  <a:schemeClr val="accent3"/>
                </a:solidFill>
              </a:rPr>
              <a:t>5 Gevaren bij de babalu</a:t>
            </a:r>
            <a:endParaRPr lang="nl-NL">
              <a:solidFill>
                <a:schemeClr val="accent3"/>
              </a:solidFill>
            </a:endParaRPr>
          </a:p>
        </p:txBody>
      </p:sp>
      <p:pic>
        <p:nvPicPr>
          <p:cNvPr id="5" name="Tijdelijke aanduiding voor inhou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9592" y="1268760"/>
            <a:ext cx="6912768" cy="5400600"/>
          </a:xfrm>
        </p:spPr>
      </p:pic>
    </p:spTree>
    <p:extLst>
      <p:ext uri="{BB962C8B-B14F-4D97-AF65-F5344CB8AC3E}">
        <p14:creationId xmlns:p14="http://schemas.microsoft.com/office/powerpoint/2010/main" val="3185026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1800" y="116632"/>
            <a:ext cx="3886242" cy="6450195"/>
          </a:xfrm>
          <a:prstGeom prst="rect">
            <a:avLst/>
          </a:prstGeom>
        </p:spPr>
      </p:pic>
    </p:spTree>
    <p:extLst>
      <p:ext uri="{BB962C8B-B14F-4D97-AF65-F5344CB8AC3E}">
        <p14:creationId xmlns:p14="http://schemas.microsoft.com/office/powerpoint/2010/main" val="33460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340876" cy="6858000"/>
          </a:xfrm>
          <a:prstGeom prst="rect">
            <a:avLst/>
          </a:prstGeom>
        </p:spPr>
      </p:pic>
    </p:spTree>
    <p:extLst>
      <p:ext uri="{BB962C8B-B14F-4D97-AF65-F5344CB8AC3E}">
        <p14:creationId xmlns:p14="http://schemas.microsoft.com/office/powerpoint/2010/main" val="13572129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a:solidFill>
                  <a:schemeClr val="accent3"/>
                </a:solidFill>
              </a:rPr>
              <a:t>7</a:t>
            </a:r>
            <a:r>
              <a:rPr lang="nl-NL">
                <a:solidFill>
                  <a:schemeClr val="accent3"/>
                </a:solidFill>
              </a:rPr>
              <a:t> </a:t>
            </a:r>
            <a:r>
              <a:rPr lang="nl-NL" b="1">
                <a:solidFill>
                  <a:schemeClr val="accent3"/>
                </a:solidFill>
              </a:rPr>
              <a:t>de Babalu </a:t>
            </a:r>
            <a:r>
              <a:rPr lang="nl-NL" b="1" smtClean="0">
                <a:solidFill>
                  <a:schemeClr val="accent3"/>
                </a:solidFill>
              </a:rPr>
              <a:t>uit Akoon van </a:t>
            </a:r>
            <a:r>
              <a:rPr lang="nl-NL" b="1">
                <a:solidFill>
                  <a:schemeClr val="accent3"/>
                </a:solidFill>
              </a:rPr>
              <a:t>september 1883</a:t>
            </a:r>
            <a:endParaRPr lang="nl-NL">
              <a:solidFill>
                <a:schemeClr val="accent3"/>
              </a:solidFill>
              <a:effectLst/>
            </a:endParaRPr>
          </a:p>
        </p:txBody>
      </p:sp>
      <p:sp>
        <p:nvSpPr>
          <p:cNvPr id="3" name="Tijdelijke aanduiding voor inhoud 2"/>
          <p:cNvSpPr>
            <a:spLocks noGrp="1"/>
          </p:cNvSpPr>
          <p:nvPr>
            <p:ph idx="1"/>
          </p:nvPr>
        </p:nvSpPr>
        <p:spPr/>
        <p:txBody>
          <a:bodyPr>
            <a:normAutofit lnSpcReduction="10000"/>
          </a:bodyPr>
          <a:lstStyle/>
          <a:p>
            <a:r>
              <a:rPr lang="en-US" smtClean="0">
                <a:solidFill>
                  <a:srgbClr val="002060"/>
                </a:solidFill>
              </a:rPr>
              <a:t>Team o.l.v. </a:t>
            </a:r>
            <a:r>
              <a:rPr lang="nl-NL" b="1" i="1">
                <a:solidFill>
                  <a:srgbClr val="002060"/>
                </a:solidFill>
              </a:rPr>
              <a:t>Johanis Toontji Samallo</a:t>
            </a:r>
            <a:endParaRPr lang="en-US" smtClean="0">
              <a:solidFill>
                <a:srgbClr val="002060"/>
              </a:solidFill>
            </a:endParaRPr>
          </a:p>
          <a:p>
            <a:r>
              <a:rPr lang="en-US" smtClean="0">
                <a:solidFill>
                  <a:srgbClr val="002060"/>
                </a:solidFill>
              </a:rPr>
              <a:t>Naar </a:t>
            </a:r>
            <a:r>
              <a:rPr lang="en-US" b="1" i="1" smtClean="0">
                <a:solidFill>
                  <a:srgbClr val="002060"/>
                </a:solidFill>
              </a:rPr>
              <a:t>Rumalait</a:t>
            </a:r>
            <a:r>
              <a:rPr lang="en-US" smtClean="0">
                <a:solidFill>
                  <a:srgbClr val="002060"/>
                </a:solidFill>
              </a:rPr>
              <a:t>, bij de monding van de </a:t>
            </a:r>
            <a:r>
              <a:rPr lang="en-US" b="1" i="1" smtClean="0">
                <a:solidFill>
                  <a:srgbClr val="002060"/>
                </a:solidFill>
              </a:rPr>
              <a:t>Uroro-rivier</a:t>
            </a:r>
          </a:p>
          <a:p>
            <a:r>
              <a:rPr lang="en-US" smtClean="0">
                <a:solidFill>
                  <a:srgbClr val="002060"/>
                </a:solidFill>
              </a:rPr>
              <a:t>Overeenkomst met het dorpbestuur</a:t>
            </a:r>
          </a:p>
          <a:p>
            <a:r>
              <a:rPr lang="en-US" smtClean="0">
                <a:solidFill>
                  <a:srgbClr val="002060"/>
                </a:solidFill>
              </a:rPr>
              <a:t>Bouwen tijdelijk onderkomen aan het strand;</a:t>
            </a:r>
            <a:r>
              <a:rPr lang="nl-NL" b="1" i="1">
                <a:solidFill>
                  <a:srgbClr val="002060"/>
                </a:solidFill>
              </a:rPr>
              <a:t> Walang Pantai</a:t>
            </a:r>
            <a:r>
              <a:rPr lang="nl-NL" b="1">
                <a:solidFill>
                  <a:srgbClr val="002060"/>
                </a:solidFill>
              </a:rPr>
              <a:t> </a:t>
            </a:r>
            <a:r>
              <a:rPr lang="nl-NL" smtClean="0">
                <a:solidFill>
                  <a:srgbClr val="002060"/>
                </a:solidFill>
              </a:rPr>
              <a:t>genoemd</a:t>
            </a:r>
          </a:p>
          <a:p>
            <a:r>
              <a:rPr lang="en-US" smtClean="0">
                <a:solidFill>
                  <a:srgbClr val="002060"/>
                </a:solidFill>
              </a:rPr>
              <a:t>Bouwen tijdelijk onderkomen in het sagobos: </a:t>
            </a:r>
            <a:r>
              <a:rPr lang="nl-NL" b="1" i="1" smtClean="0">
                <a:solidFill>
                  <a:srgbClr val="002060"/>
                </a:solidFill>
              </a:rPr>
              <a:t>Walang Goti</a:t>
            </a:r>
            <a:r>
              <a:rPr lang="nl-NL" b="1" smtClean="0">
                <a:solidFill>
                  <a:srgbClr val="002060"/>
                </a:solidFill>
              </a:rPr>
              <a:t> </a:t>
            </a:r>
            <a:r>
              <a:rPr lang="nl-NL" smtClean="0">
                <a:solidFill>
                  <a:srgbClr val="002060"/>
                </a:solidFill>
              </a:rPr>
              <a:t>genoemd</a:t>
            </a:r>
          </a:p>
          <a:p>
            <a:endParaRPr lang="nl-NL"/>
          </a:p>
        </p:txBody>
      </p:sp>
    </p:spTree>
    <p:extLst>
      <p:ext uri="{BB962C8B-B14F-4D97-AF65-F5344CB8AC3E}">
        <p14:creationId xmlns:p14="http://schemas.microsoft.com/office/powerpoint/2010/main" val="2587490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23528" y="260648"/>
            <a:ext cx="8229600" cy="6480720"/>
          </a:xfrm>
        </p:spPr>
        <p:txBody>
          <a:bodyPr>
            <a:noAutofit/>
          </a:bodyPr>
          <a:lstStyle/>
          <a:p>
            <a:pPr marL="0" lvl="0" indent="0">
              <a:spcBef>
                <a:spcPts val="0"/>
              </a:spcBef>
              <a:buNone/>
            </a:pPr>
            <a:r>
              <a:rPr lang="nl-NL" sz="2000" dirty="0">
                <a:solidFill>
                  <a:prstClr val="black"/>
                </a:solidFill>
                <a:latin typeface="Verdana" panose="020B0604030504040204" pitchFamily="34" charset="0"/>
                <a:ea typeface="Verdana" panose="020B0604030504040204" pitchFamily="34" charset="0"/>
              </a:rPr>
              <a:t>Een van de groepjes vertrok richting het dorp Rumalait, onder leiding van </a:t>
            </a:r>
            <a:r>
              <a:rPr lang="nl-NL" sz="2000" b="1" i="1" dirty="0">
                <a:solidFill>
                  <a:prstClr val="black"/>
                </a:solidFill>
                <a:latin typeface="Verdana" panose="020B0604030504040204" pitchFamily="34" charset="0"/>
                <a:ea typeface="Verdana" panose="020B0604030504040204" pitchFamily="34" charset="0"/>
              </a:rPr>
              <a:t>Johanis Toontji Samallo</a:t>
            </a:r>
            <a:r>
              <a:rPr lang="nl-NL" sz="2000" b="1" dirty="0">
                <a:solidFill>
                  <a:prstClr val="black"/>
                </a:solidFill>
                <a:latin typeface="Verdana" panose="020B0604030504040204" pitchFamily="34" charset="0"/>
                <a:ea typeface="Verdana" panose="020B0604030504040204" pitchFamily="34" charset="0"/>
              </a:rPr>
              <a:t>.</a:t>
            </a:r>
            <a:endParaRPr lang="nl-NL" sz="2000" dirty="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sz="2000" dirty="0">
                <a:solidFill>
                  <a:prstClr val="black"/>
                </a:solidFill>
                <a:latin typeface="Verdana" panose="020B0604030504040204" pitchFamily="34" charset="0"/>
                <a:ea typeface="Verdana" panose="020B0604030504040204" pitchFamily="34" charset="0"/>
              </a:rPr>
              <a:t>		</a:t>
            </a:r>
          </a:p>
          <a:p>
            <a:pPr marL="0" lvl="0" indent="0">
              <a:spcBef>
                <a:spcPts val="0"/>
              </a:spcBef>
              <a:buNone/>
            </a:pPr>
            <a:r>
              <a:rPr lang="nl-NL" sz="2000" b="1" dirty="0" smtClean="0">
                <a:solidFill>
                  <a:prstClr val="black"/>
                </a:solidFill>
                <a:latin typeface="Verdana" panose="020B0604030504040204" pitchFamily="34" charset="0"/>
                <a:ea typeface="Verdana" panose="020B0604030504040204" pitchFamily="34" charset="0"/>
              </a:rPr>
              <a:t>Nadat </a:t>
            </a:r>
            <a:r>
              <a:rPr lang="nl-NL" sz="2000" b="1" dirty="0">
                <a:solidFill>
                  <a:prstClr val="black"/>
                </a:solidFill>
                <a:latin typeface="Verdana" panose="020B0604030504040204" pitchFamily="34" charset="0"/>
                <a:ea typeface="Verdana" panose="020B0604030504040204" pitchFamily="34" charset="0"/>
              </a:rPr>
              <a:t>tussen het dorpsbestuur van het dorp Rumalait en de </a:t>
            </a:r>
            <a:r>
              <a:rPr lang="nl-NL" sz="2000" b="1" dirty="0" smtClean="0">
                <a:solidFill>
                  <a:prstClr val="black"/>
                </a:solidFill>
                <a:latin typeface="Verdana" panose="020B0604030504040204" pitchFamily="34" charset="0"/>
                <a:ea typeface="Verdana" panose="020B0604030504040204" pitchFamily="34" charset="0"/>
              </a:rPr>
              <a:t>dorpelingen, </a:t>
            </a:r>
            <a:r>
              <a:rPr lang="nl-NL" sz="2000" b="1" dirty="0">
                <a:solidFill>
                  <a:prstClr val="black"/>
                </a:solidFill>
                <a:latin typeface="Verdana" panose="020B0604030504040204" pitchFamily="34" charset="0"/>
                <a:ea typeface="Verdana" panose="020B0604030504040204" pitchFamily="34" charset="0"/>
              </a:rPr>
              <a:t>afkomstig uit </a:t>
            </a:r>
            <a:r>
              <a:rPr lang="nl-NL" sz="2000" b="1" dirty="0" smtClean="0">
                <a:solidFill>
                  <a:prstClr val="black"/>
                </a:solidFill>
                <a:latin typeface="Verdana" panose="020B0604030504040204" pitchFamily="34" charset="0"/>
                <a:ea typeface="Verdana" panose="020B0604030504040204" pitchFamily="34" charset="0"/>
              </a:rPr>
              <a:t>Akoon, </a:t>
            </a:r>
            <a:r>
              <a:rPr lang="nl-NL" sz="2000" b="1" dirty="0">
                <a:solidFill>
                  <a:prstClr val="black"/>
                </a:solidFill>
                <a:latin typeface="Verdana" panose="020B0604030504040204" pitchFamily="34" charset="0"/>
                <a:ea typeface="Verdana" panose="020B0604030504040204" pitchFamily="34" charset="0"/>
              </a:rPr>
              <a:t>een overeenkomst werd gesloten</a:t>
            </a:r>
            <a:r>
              <a:rPr lang="nl-NL" sz="2000" dirty="0">
                <a:solidFill>
                  <a:prstClr val="black"/>
                </a:solidFill>
                <a:latin typeface="Verdana" panose="020B0604030504040204" pitchFamily="34" charset="0"/>
                <a:ea typeface="Verdana" panose="020B0604030504040204" pitchFamily="34" charset="0"/>
              </a:rPr>
              <a:t>, bouwden Toontji Samallo en zijn medewerkers </a:t>
            </a:r>
            <a:r>
              <a:rPr lang="nl-NL" sz="2000" b="1" dirty="0">
                <a:solidFill>
                  <a:prstClr val="black"/>
                </a:solidFill>
                <a:latin typeface="Verdana" panose="020B0604030504040204" pitchFamily="34" charset="0"/>
                <a:ea typeface="Verdana" panose="020B0604030504040204" pitchFamily="34" charset="0"/>
              </a:rPr>
              <a:t>een eenvoudig, tijdelijk onderkomen aan het strand, vlak bij de monding van de </a:t>
            </a:r>
            <a:r>
              <a:rPr lang="nl-NL" sz="2000" b="1" i="1" dirty="0">
                <a:solidFill>
                  <a:prstClr val="black"/>
                </a:solidFill>
                <a:latin typeface="Verdana" panose="020B0604030504040204" pitchFamily="34" charset="0"/>
                <a:ea typeface="Verdana" panose="020B0604030504040204" pitchFamily="34" charset="0"/>
              </a:rPr>
              <a:t>Uroro</a:t>
            </a:r>
            <a:r>
              <a:rPr lang="nl-NL" sz="2000" b="1" dirty="0">
                <a:solidFill>
                  <a:prstClr val="black"/>
                </a:solidFill>
                <a:latin typeface="Verdana" panose="020B0604030504040204" pitchFamily="34" charset="0"/>
                <a:ea typeface="Verdana" panose="020B0604030504040204" pitchFamily="34" charset="0"/>
              </a:rPr>
              <a:t>-rivier. (</a:t>
            </a:r>
            <a:r>
              <a:rPr lang="nl-NL" sz="2000" b="1" i="1" dirty="0">
                <a:solidFill>
                  <a:prstClr val="black"/>
                </a:solidFill>
                <a:latin typeface="Verdana" panose="020B0604030504040204" pitchFamily="34" charset="0"/>
                <a:ea typeface="Verdana" panose="020B0604030504040204" pitchFamily="34" charset="0"/>
              </a:rPr>
              <a:t>Ulaloko</a:t>
            </a:r>
            <a:r>
              <a:rPr lang="nl-NL" sz="2000" b="1" dirty="0">
                <a:solidFill>
                  <a:prstClr val="black"/>
                </a:solidFill>
                <a:latin typeface="Verdana" panose="020B0604030504040204" pitchFamily="34" charset="0"/>
                <a:ea typeface="Verdana" panose="020B0604030504040204" pitchFamily="34" charset="0"/>
              </a:rPr>
              <a:t>) </a:t>
            </a:r>
            <a:endParaRPr lang="nl-NL" sz="2000" dirty="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sz="2000" i="1" dirty="0">
                <a:solidFill>
                  <a:prstClr val="black"/>
                </a:solidFill>
                <a:latin typeface="Verdana" panose="020B0604030504040204" pitchFamily="34" charset="0"/>
                <a:ea typeface="Verdana" panose="020B0604030504040204" pitchFamily="34" charset="0"/>
              </a:rPr>
              <a:t>Walang </a:t>
            </a:r>
            <a:r>
              <a:rPr lang="nl-NL" sz="2000" dirty="0">
                <a:solidFill>
                  <a:prstClr val="black"/>
                </a:solidFill>
                <a:latin typeface="Verdana" panose="020B0604030504040204" pitchFamily="34" charset="0"/>
                <a:ea typeface="Verdana" panose="020B0604030504040204" pitchFamily="34" charset="0"/>
              </a:rPr>
              <a:t>genoemd, en omdat het aan het strand stond, wordt het een </a:t>
            </a:r>
            <a:r>
              <a:rPr lang="nl-NL" sz="2000" b="1" i="1" dirty="0">
                <a:solidFill>
                  <a:prstClr val="black"/>
                </a:solidFill>
                <a:latin typeface="Verdana" panose="020B0604030504040204" pitchFamily="34" charset="0"/>
                <a:ea typeface="Verdana" panose="020B0604030504040204" pitchFamily="34" charset="0"/>
              </a:rPr>
              <a:t>Walang Pantai</a:t>
            </a:r>
            <a:r>
              <a:rPr lang="nl-NL" sz="2000" b="1" dirty="0">
                <a:solidFill>
                  <a:prstClr val="black"/>
                </a:solidFill>
                <a:latin typeface="Verdana" panose="020B0604030504040204" pitchFamily="34" charset="0"/>
                <a:ea typeface="Verdana" panose="020B0604030504040204" pitchFamily="34" charset="0"/>
              </a:rPr>
              <a:t> genoemd. *Pantai = Strand)</a:t>
            </a:r>
            <a:r>
              <a:rPr lang="nl-NL" sz="2000" dirty="0">
                <a:solidFill>
                  <a:prstClr val="black"/>
                </a:solidFill>
                <a:latin typeface="Verdana" panose="020B0604030504040204" pitchFamily="34" charset="0"/>
                <a:ea typeface="Verdana" panose="020B0604030504040204" pitchFamily="34" charset="0"/>
              </a:rPr>
              <a:t> </a:t>
            </a:r>
          </a:p>
          <a:p>
            <a:pPr marL="0" lvl="0" indent="0">
              <a:spcBef>
                <a:spcPts val="0"/>
              </a:spcBef>
              <a:buNone/>
            </a:pPr>
            <a:endParaRPr lang="nl-NL" sz="2000" dirty="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sz="2000" dirty="0" smtClean="0">
                <a:solidFill>
                  <a:prstClr val="black"/>
                </a:solidFill>
                <a:latin typeface="Verdana" panose="020B0604030504040204" pitchFamily="34" charset="0"/>
                <a:ea typeface="Verdana" panose="020B0604030504040204" pitchFamily="34" charset="0"/>
              </a:rPr>
              <a:t>Dat strandhuis werd als tijdelijk huis gebouwd, op het moment dat ze uit Akoon aankwamen en van de Goti* een lading sagomeel arriveerde, verpakt in tumang* die naar Akoon getransporteerd moet worden.</a:t>
            </a:r>
          </a:p>
          <a:p>
            <a:pPr marL="0" lvl="0" indent="0">
              <a:spcBef>
                <a:spcPts val="0"/>
              </a:spcBef>
              <a:buNone/>
            </a:pPr>
            <a:r>
              <a:rPr lang="nl-NL" sz="2000" dirty="0" smtClean="0">
                <a:solidFill>
                  <a:prstClr val="black"/>
                </a:solidFill>
                <a:latin typeface="Verdana" panose="020B0604030504040204" pitchFamily="34" charset="0"/>
                <a:ea typeface="Verdana" panose="020B0604030504040204" pitchFamily="34" charset="0"/>
              </a:rPr>
              <a:t>*(</a:t>
            </a:r>
            <a:r>
              <a:rPr lang="nl-NL" sz="2000" i="1" dirty="0" smtClean="0">
                <a:solidFill>
                  <a:prstClr val="black"/>
                </a:solidFill>
                <a:latin typeface="Verdana" panose="020B0604030504040204" pitchFamily="34" charset="0"/>
                <a:ea typeface="Verdana" panose="020B0604030504040204" pitchFamily="34" charset="0"/>
              </a:rPr>
              <a:t>tumang</a:t>
            </a:r>
            <a:r>
              <a:rPr lang="nl-NL" sz="2000" dirty="0" smtClean="0">
                <a:solidFill>
                  <a:prstClr val="black"/>
                </a:solidFill>
                <a:latin typeface="Verdana" panose="020B0604030504040204" pitchFamily="34" charset="0"/>
                <a:ea typeface="Verdana" panose="020B0604030504040204" pitchFamily="34" charset="0"/>
              </a:rPr>
              <a:t>; </a:t>
            </a:r>
            <a:r>
              <a:rPr lang="nl-NL" sz="2000" i="1" dirty="0" smtClean="0">
                <a:solidFill>
                  <a:prstClr val="black"/>
                </a:solidFill>
                <a:latin typeface="Verdana" panose="020B0604030504040204" pitchFamily="34" charset="0"/>
                <a:ea typeface="Verdana" panose="020B0604030504040204" pitchFamily="34" charset="0"/>
              </a:rPr>
              <a:t>een soort vat, gevlochten van bladeren van de sagopalm)</a:t>
            </a:r>
            <a:r>
              <a:rPr lang="nl-NL" sz="2000" dirty="0" smtClean="0">
                <a:solidFill>
                  <a:prstClr val="black"/>
                </a:solidFill>
                <a:latin typeface="Verdana" panose="020B0604030504040204" pitchFamily="34" charset="0"/>
                <a:ea typeface="Verdana" panose="020B0604030504040204" pitchFamily="34" charset="0"/>
              </a:rPr>
              <a:t> </a:t>
            </a:r>
          </a:p>
          <a:p>
            <a:pPr marL="0" lvl="0" indent="0">
              <a:spcBef>
                <a:spcPts val="0"/>
              </a:spcBef>
              <a:buNone/>
            </a:pPr>
            <a:r>
              <a:rPr lang="nl-NL" sz="2000" dirty="0" smtClean="0">
                <a:solidFill>
                  <a:prstClr val="black"/>
                </a:solidFill>
                <a:latin typeface="Verdana" panose="020B0604030504040204" pitchFamily="34" charset="0"/>
                <a:ea typeface="Verdana" panose="020B0604030504040204" pitchFamily="34" charset="0"/>
              </a:rPr>
              <a:t>*(</a:t>
            </a:r>
            <a:r>
              <a:rPr lang="nl-NL" sz="2000" i="1" dirty="0" smtClean="0">
                <a:solidFill>
                  <a:prstClr val="black"/>
                </a:solidFill>
                <a:latin typeface="Verdana" panose="020B0604030504040204" pitchFamily="34" charset="0"/>
                <a:ea typeface="Verdana" panose="020B0604030504040204" pitchFamily="34" charset="0"/>
              </a:rPr>
              <a:t>Goti</a:t>
            </a:r>
            <a:r>
              <a:rPr lang="nl-NL" sz="2000" dirty="0" smtClean="0">
                <a:solidFill>
                  <a:prstClr val="black"/>
                </a:solidFill>
                <a:latin typeface="Verdana" panose="020B0604030504040204" pitchFamily="34" charset="0"/>
                <a:ea typeface="Verdana" panose="020B0604030504040204" pitchFamily="34" charset="0"/>
              </a:rPr>
              <a:t>; </a:t>
            </a:r>
            <a:r>
              <a:rPr lang="nl-NL" sz="2000" i="1" dirty="0" smtClean="0">
                <a:solidFill>
                  <a:prstClr val="black"/>
                </a:solidFill>
                <a:latin typeface="Verdana" panose="020B0604030504040204" pitchFamily="34" charset="0"/>
                <a:ea typeface="Verdana" panose="020B0604030504040204" pitchFamily="34" charset="0"/>
              </a:rPr>
              <a:t>de plaats waar geklopte sago wordt verwerkt tot geconcentreerde sago-pasta),</a:t>
            </a:r>
            <a:endParaRPr lang="nl-NL" sz="2000" dirty="0" smtClean="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sz="2000" b="1" dirty="0" smtClean="0">
                <a:solidFill>
                  <a:prstClr val="black"/>
                </a:solidFill>
                <a:latin typeface="Verdana" panose="020B0604030504040204" pitchFamily="34" charset="0"/>
                <a:ea typeface="Verdana" panose="020B0604030504040204" pitchFamily="34" charset="0"/>
              </a:rPr>
              <a:t> </a:t>
            </a:r>
            <a:endParaRPr lang="nl-NL" sz="2000" dirty="0" smtClean="0">
              <a:solidFill>
                <a:prstClr val="black"/>
              </a:solidFill>
              <a:latin typeface="Verdana" panose="020B0604030504040204" pitchFamily="34" charset="0"/>
              <a:ea typeface="Verdana" panose="020B0604030504040204" pitchFamily="34" charset="0"/>
            </a:endParaRPr>
          </a:p>
          <a:p>
            <a:endParaRPr lang="nl-NL" sz="20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973223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7544" y="404664"/>
            <a:ext cx="8229600" cy="4525963"/>
          </a:xfrm>
        </p:spPr>
        <p:txBody>
          <a:bodyPr>
            <a:normAutofit fontScale="92500" lnSpcReduction="20000"/>
          </a:bodyPr>
          <a:lstStyle/>
          <a:p>
            <a:pPr marL="0" lvl="0" indent="0">
              <a:spcBef>
                <a:spcPts val="0"/>
              </a:spcBef>
              <a:buNone/>
            </a:pPr>
            <a:r>
              <a:rPr lang="nl-NL" dirty="0">
                <a:solidFill>
                  <a:prstClr val="black"/>
                </a:solidFill>
                <a:latin typeface="Verdana" panose="020B0604030504040204" pitchFamily="34" charset="0"/>
                <a:ea typeface="Verdana" panose="020B0604030504040204" pitchFamily="34" charset="0"/>
              </a:rPr>
              <a:t>Toen het strandhuis klaar was, gingen ze het bos in en bouwden daar weer een walang als vaste verblijfplaats tijdens het sagokloppen.</a:t>
            </a:r>
          </a:p>
          <a:p>
            <a:pPr marL="0" lvl="0" indent="0">
              <a:spcBef>
                <a:spcPts val="0"/>
              </a:spcBef>
              <a:buNone/>
            </a:pPr>
            <a:endParaRPr lang="nl-NL" dirty="0" smtClean="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dirty="0" smtClean="0">
                <a:solidFill>
                  <a:prstClr val="black"/>
                </a:solidFill>
                <a:latin typeface="Verdana" panose="020B0604030504040204" pitchFamily="34" charset="0"/>
                <a:ea typeface="Verdana" panose="020B0604030504040204" pitchFamily="34" charset="0"/>
              </a:rPr>
              <a:t>Omdat </a:t>
            </a:r>
            <a:r>
              <a:rPr lang="nl-NL" dirty="0">
                <a:solidFill>
                  <a:prstClr val="black"/>
                </a:solidFill>
                <a:latin typeface="Verdana" panose="020B0604030504040204" pitchFamily="34" charset="0"/>
                <a:ea typeface="Verdana" panose="020B0604030504040204" pitchFamily="34" charset="0"/>
              </a:rPr>
              <a:t>de </a:t>
            </a:r>
            <a:r>
              <a:rPr lang="nl-NL" i="1" dirty="0">
                <a:solidFill>
                  <a:prstClr val="black"/>
                </a:solidFill>
                <a:latin typeface="Verdana" panose="020B0604030504040204" pitchFamily="34" charset="0"/>
                <a:ea typeface="Verdana" panose="020B0604030504040204" pitchFamily="34" charset="0"/>
              </a:rPr>
              <a:t>walang</a:t>
            </a:r>
            <a:r>
              <a:rPr lang="nl-NL" dirty="0">
                <a:solidFill>
                  <a:prstClr val="black"/>
                </a:solidFill>
                <a:latin typeface="Verdana" panose="020B0604030504040204" pitchFamily="34" charset="0"/>
                <a:ea typeface="Verdana" panose="020B0604030504040204" pitchFamily="34" charset="0"/>
              </a:rPr>
              <a:t> in het bos werd gebouwd in de buurt van de goti, werd het </a:t>
            </a:r>
            <a:r>
              <a:rPr lang="nl-NL" b="1" i="1" dirty="0">
                <a:solidFill>
                  <a:prstClr val="black"/>
                </a:solidFill>
                <a:latin typeface="Verdana" panose="020B0604030504040204" pitchFamily="34" charset="0"/>
                <a:ea typeface="Verdana" panose="020B0604030504040204" pitchFamily="34" charset="0"/>
              </a:rPr>
              <a:t>walang goti</a:t>
            </a:r>
            <a:r>
              <a:rPr lang="nl-NL" i="1" dirty="0">
                <a:solidFill>
                  <a:prstClr val="black"/>
                </a:solidFill>
                <a:latin typeface="Verdana" panose="020B0604030504040204" pitchFamily="34" charset="0"/>
                <a:ea typeface="Verdana" panose="020B0604030504040204" pitchFamily="34" charset="0"/>
              </a:rPr>
              <a:t> </a:t>
            </a:r>
            <a:r>
              <a:rPr lang="nl-NL" dirty="0">
                <a:solidFill>
                  <a:prstClr val="black"/>
                </a:solidFill>
                <a:latin typeface="Verdana" panose="020B0604030504040204" pitchFamily="34" charset="0"/>
                <a:ea typeface="Verdana" panose="020B0604030504040204" pitchFamily="34" charset="0"/>
              </a:rPr>
              <a:t>genoemd.</a:t>
            </a:r>
          </a:p>
          <a:p>
            <a:pPr marL="0" lvl="0" indent="0">
              <a:spcBef>
                <a:spcPts val="0"/>
              </a:spcBef>
              <a:buNone/>
            </a:pPr>
            <a:r>
              <a:rPr lang="nl-NL" dirty="0">
                <a:solidFill>
                  <a:prstClr val="black"/>
                </a:solidFill>
                <a:latin typeface="Verdana" panose="020B0604030504040204" pitchFamily="34" charset="0"/>
                <a:ea typeface="Verdana" panose="020B0604030504040204" pitchFamily="34" charset="0"/>
              </a:rPr>
              <a:t>Toen de voorbereiding van de klopactiviteit afgerond was, werd met het kloppen van de sago begonnen.</a:t>
            </a:r>
          </a:p>
          <a:p>
            <a:endParaRPr lang="nl-NL" dirty="0"/>
          </a:p>
        </p:txBody>
      </p:sp>
    </p:spTree>
    <p:extLst>
      <p:ext uri="{BB962C8B-B14F-4D97-AF65-F5344CB8AC3E}">
        <p14:creationId xmlns:p14="http://schemas.microsoft.com/office/powerpoint/2010/main" val="38461771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9328"/>
            <a:ext cx="9163786" cy="6048672"/>
          </a:xfrm>
          <a:prstGeom prst="rect">
            <a:avLst/>
          </a:prstGeom>
        </p:spPr>
      </p:pic>
      <p:sp>
        <p:nvSpPr>
          <p:cNvPr id="4" name="Tekstvak 3"/>
          <p:cNvSpPr txBox="1"/>
          <p:nvPr/>
        </p:nvSpPr>
        <p:spPr>
          <a:xfrm>
            <a:off x="1259632" y="236021"/>
            <a:ext cx="7200800" cy="369332"/>
          </a:xfrm>
          <a:prstGeom prst="rect">
            <a:avLst/>
          </a:prstGeom>
          <a:noFill/>
        </p:spPr>
        <p:txBody>
          <a:bodyPr wrap="square" rtlCol="0">
            <a:spAutoFit/>
          </a:bodyPr>
          <a:lstStyle/>
          <a:p>
            <a:pPr algn="ctr"/>
            <a:r>
              <a:rPr lang="en-US" dirty="0" smtClean="0">
                <a:solidFill>
                  <a:prstClr val="black"/>
                </a:solidFill>
              </a:rPr>
              <a:t>arumbaai</a:t>
            </a:r>
            <a:endParaRPr lang="nl-NL" dirty="0">
              <a:solidFill>
                <a:prstClr val="black"/>
              </a:solidFill>
            </a:endParaRPr>
          </a:p>
        </p:txBody>
      </p:sp>
    </p:spTree>
    <p:extLst>
      <p:ext uri="{BB962C8B-B14F-4D97-AF65-F5344CB8AC3E}">
        <p14:creationId xmlns:p14="http://schemas.microsoft.com/office/powerpoint/2010/main" val="868498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76" y="773906"/>
            <a:ext cx="9144000" cy="6084094"/>
          </a:xfrm>
          <a:prstGeom prst="rect">
            <a:avLst/>
          </a:prstGeom>
        </p:spPr>
      </p:pic>
      <p:sp>
        <p:nvSpPr>
          <p:cNvPr id="3" name="Tekstvak 2"/>
          <p:cNvSpPr txBox="1"/>
          <p:nvPr/>
        </p:nvSpPr>
        <p:spPr>
          <a:xfrm>
            <a:off x="1187624" y="188640"/>
            <a:ext cx="6336704" cy="369332"/>
          </a:xfrm>
          <a:prstGeom prst="rect">
            <a:avLst/>
          </a:prstGeom>
          <a:noFill/>
        </p:spPr>
        <p:txBody>
          <a:bodyPr wrap="square" rtlCol="0">
            <a:spAutoFit/>
          </a:bodyPr>
          <a:lstStyle/>
          <a:p>
            <a:pPr algn="ctr"/>
            <a:r>
              <a:rPr lang="en-US" dirty="0" smtClean="0">
                <a:solidFill>
                  <a:prstClr val="black"/>
                </a:solidFill>
              </a:rPr>
              <a:t>Bewoners Elpaputih-baai</a:t>
            </a:r>
            <a:endParaRPr lang="nl-NL" dirty="0">
              <a:solidFill>
                <a:prstClr val="black"/>
              </a:solidFill>
            </a:endParaRPr>
          </a:p>
        </p:txBody>
      </p:sp>
    </p:spTree>
    <p:extLst>
      <p:ext uri="{BB962C8B-B14F-4D97-AF65-F5344CB8AC3E}">
        <p14:creationId xmlns:p14="http://schemas.microsoft.com/office/powerpoint/2010/main" val="21192004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99392"/>
            <a:ext cx="9180512" cy="6960165"/>
          </a:xfrm>
          <a:prstGeom prst="rect">
            <a:avLst/>
          </a:prstGeom>
        </p:spPr>
      </p:pic>
      <p:sp>
        <p:nvSpPr>
          <p:cNvPr id="2" name="Rechthoek 1"/>
          <p:cNvSpPr/>
          <p:nvPr/>
        </p:nvSpPr>
        <p:spPr>
          <a:xfrm>
            <a:off x="1907704" y="1383130"/>
            <a:ext cx="5760640" cy="584775"/>
          </a:xfrm>
          <a:prstGeom prst="rect">
            <a:avLst/>
          </a:prstGeom>
        </p:spPr>
        <p:txBody>
          <a:bodyPr wrap="square">
            <a:spAutoFit/>
          </a:bodyPr>
          <a:lstStyle/>
          <a:p>
            <a:r>
              <a:rPr lang="nl-NL" sz="3200" b="1" i="1" dirty="0">
                <a:solidFill>
                  <a:schemeClr val="bg1"/>
                </a:solidFill>
                <a:latin typeface="Verdana" panose="020B0604030504040204" pitchFamily="34" charset="0"/>
                <a:ea typeface="Verdana" panose="020B0604030504040204" pitchFamily="34" charset="0"/>
              </a:rPr>
              <a:t>Walang Pantai</a:t>
            </a:r>
            <a:r>
              <a:rPr lang="nl-NL" sz="3200" b="1" dirty="0">
                <a:solidFill>
                  <a:schemeClr val="bg1"/>
                </a:solidFill>
                <a:latin typeface="Verdana" panose="020B0604030504040204" pitchFamily="34" charset="0"/>
                <a:ea typeface="Verdana" panose="020B0604030504040204" pitchFamily="34" charset="0"/>
              </a:rPr>
              <a:t> </a:t>
            </a:r>
            <a:endParaRPr lang="nl-NL" sz="3200" dirty="0">
              <a:solidFill>
                <a:schemeClr val="bg1"/>
              </a:solidFill>
            </a:endParaRPr>
          </a:p>
        </p:txBody>
      </p:sp>
    </p:spTree>
    <p:extLst>
      <p:ext uri="{BB962C8B-B14F-4D97-AF65-F5344CB8AC3E}">
        <p14:creationId xmlns:p14="http://schemas.microsoft.com/office/powerpoint/2010/main" val="265583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827584" y="620688"/>
            <a:ext cx="7772400" cy="1800200"/>
          </a:xfrm>
        </p:spPr>
        <p:txBody>
          <a:bodyPr>
            <a:normAutofit/>
          </a:bodyPr>
          <a:lstStyle/>
          <a:p>
            <a:r>
              <a:rPr lang="nl-NL" dirty="0"/>
              <a:t/>
            </a:r>
            <a:br>
              <a:rPr lang="nl-NL" dirty="0"/>
            </a:br>
            <a:endParaRPr lang="nl-NL" dirty="0"/>
          </a:p>
        </p:txBody>
      </p:sp>
      <p:sp>
        <p:nvSpPr>
          <p:cNvPr id="3" name="Rechthoek 2"/>
          <p:cNvSpPr/>
          <p:nvPr/>
        </p:nvSpPr>
        <p:spPr>
          <a:xfrm>
            <a:off x="683568" y="476672"/>
            <a:ext cx="8136904" cy="7048083"/>
          </a:xfrm>
          <a:prstGeom prst="rect">
            <a:avLst/>
          </a:prstGeom>
        </p:spPr>
        <p:txBody>
          <a:bodyPr wrap="square">
            <a:spAutoFit/>
          </a:bodyPr>
          <a:lstStyle/>
          <a:p>
            <a:pPr algn="ctr"/>
            <a:r>
              <a:rPr lang="nl-NL" sz="4000" dirty="0">
                <a:solidFill>
                  <a:schemeClr val="accent3"/>
                </a:solidFill>
              </a:rPr>
              <a:t>Deel 1 </a:t>
            </a:r>
            <a:br>
              <a:rPr lang="nl-NL" sz="4000" dirty="0">
                <a:solidFill>
                  <a:schemeClr val="accent3"/>
                </a:solidFill>
              </a:rPr>
            </a:br>
            <a:r>
              <a:rPr lang="nl-NL" sz="4000" dirty="0">
                <a:solidFill>
                  <a:schemeClr val="accent3"/>
                </a:solidFill>
              </a:rPr>
              <a:t>De geschiedenis over het sluiten van de </a:t>
            </a:r>
            <a:r>
              <a:rPr lang="nl-NL" sz="4000" dirty="0" smtClean="0">
                <a:solidFill>
                  <a:schemeClr val="accent3"/>
                </a:solidFill>
              </a:rPr>
              <a:t>Pela</a:t>
            </a:r>
          </a:p>
          <a:p>
            <a:pPr lvl="0"/>
            <a:endParaRPr lang="nl-NL" sz="2400" dirty="0" smtClean="0">
              <a:solidFill>
                <a:prstClr val="black"/>
              </a:solidFill>
              <a:latin typeface="Calibri"/>
            </a:endParaRPr>
          </a:p>
          <a:p>
            <a:pPr lvl="0"/>
            <a:r>
              <a:rPr lang="nl-NL" sz="2400" dirty="0" smtClean="0">
                <a:solidFill>
                  <a:prstClr val="black"/>
                </a:solidFill>
                <a:latin typeface="Calibri"/>
              </a:rPr>
              <a:t>Vragen </a:t>
            </a:r>
            <a:r>
              <a:rPr lang="nl-NL" sz="2400" dirty="0">
                <a:solidFill>
                  <a:prstClr val="black"/>
                </a:solidFill>
                <a:latin typeface="Calibri"/>
              </a:rPr>
              <a:t>die vaak worden gesteld over het pelaverbond zijn:  </a:t>
            </a:r>
          </a:p>
          <a:p>
            <a:pPr marL="342900" lvl="0" indent="-342900">
              <a:buFont typeface="Arial" panose="020B0604020202020204" pitchFamily="34" charset="0"/>
              <a:buChar char="•"/>
            </a:pPr>
            <a:r>
              <a:rPr lang="nl-NL" sz="2400" i="1" dirty="0">
                <a:solidFill>
                  <a:schemeClr val="accent3">
                    <a:lumMod val="75000"/>
                  </a:schemeClr>
                </a:solidFill>
                <a:latin typeface="Calibri"/>
              </a:rPr>
              <a:t>Wanneer is het pelaverbond gesloten?</a:t>
            </a:r>
          </a:p>
          <a:p>
            <a:pPr marL="342900" lvl="0" indent="-342900">
              <a:buFont typeface="Arial" panose="020B0604020202020204" pitchFamily="34" charset="0"/>
              <a:buChar char="•"/>
            </a:pPr>
            <a:r>
              <a:rPr lang="nl-NL" sz="2400" i="1" dirty="0">
                <a:solidFill>
                  <a:schemeClr val="accent3">
                    <a:lumMod val="75000"/>
                  </a:schemeClr>
                </a:solidFill>
                <a:latin typeface="Calibri"/>
              </a:rPr>
              <a:t>Wat was de aanleiding of de </a:t>
            </a:r>
            <a:r>
              <a:rPr lang="nl-NL" sz="2400" i="1" dirty="0" smtClean="0">
                <a:solidFill>
                  <a:schemeClr val="accent3">
                    <a:lumMod val="75000"/>
                  </a:schemeClr>
                </a:solidFill>
                <a:latin typeface="Calibri"/>
              </a:rPr>
              <a:t>reden? </a:t>
            </a:r>
          </a:p>
          <a:p>
            <a:pPr marL="342900" lvl="0" indent="-342900">
              <a:buFont typeface="Arial" panose="020B0604020202020204" pitchFamily="34" charset="0"/>
              <a:buChar char="•"/>
            </a:pPr>
            <a:r>
              <a:rPr lang="nl-NL" sz="2400" i="1" dirty="0" smtClean="0">
                <a:solidFill>
                  <a:schemeClr val="accent3">
                    <a:lumMod val="75000"/>
                  </a:schemeClr>
                </a:solidFill>
                <a:latin typeface="Calibri"/>
              </a:rPr>
              <a:t>Met </a:t>
            </a:r>
            <a:r>
              <a:rPr lang="nl-NL" sz="2400" i="1" dirty="0">
                <a:solidFill>
                  <a:schemeClr val="accent3">
                    <a:lumMod val="75000"/>
                  </a:schemeClr>
                </a:solidFill>
                <a:latin typeface="Calibri"/>
              </a:rPr>
              <a:t>wie sloot Akoon een pelaverbond?</a:t>
            </a:r>
          </a:p>
          <a:p>
            <a:pPr marL="342900" lvl="0" indent="-342900">
              <a:buFont typeface="Arial" panose="020B0604020202020204" pitchFamily="34" charset="0"/>
              <a:buChar char="•"/>
            </a:pPr>
            <a:r>
              <a:rPr lang="nl-NL" sz="2400" i="1" dirty="0">
                <a:solidFill>
                  <a:schemeClr val="accent3">
                    <a:lumMod val="75000"/>
                  </a:schemeClr>
                </a:solidFill>
                <a:latin typeface="Calibri"/>
              </a:rPr>
              <a:t>Waar ligt het dorp waarmee Akoon een pelaverbond heeft </a:t>
            </a:r>
            <a:r>
              <a:rPr lang="nl-NL" sz="2400" i="1" dirty="0" smtClean="0">
                <a:solidFill>
                  <a:schemeClr val="accent3">
                    <a:lumMod val="75000"/>
                  </a:schemeClr>
                </a:solidFill>
                <a:latin typeface="Calibri"/>
              </a:rPr>
              <a:t>gesloten?</a:t>
            </a:r>
            <a:br>
              <a:rPr lang="nl-NL" sz="2400" i="1" dirty="0" smtClean="0">
                <a:solidFill>
                  <a:schemeClr val="accent3">
                    <a:lumMod val="75000"/>
                  </a:schemeClr>
                </a:solidFill>
                <a:latin typeface="Calibri"/>
              </a:rPr>
            </a:br>
            <a:endParaRPr lang="nl-NL" sz="2400" i="1" dirty="0" smtClean="0">
              <a:solidFill>
                <a:schemeClr val="accent3">
                  <a:lumMod val="75000"/>
                </a:schemeClr>
              </a:solidFill>
              <a:latin typeface="Calibri"/>
            </a:endParaRPr>
          </a:p>
          <a:p>
            <a:pPr lvl="0"/>
            <a:r>
              <a:rPr lang="nl-NL" sz="2400" dirty="0" smtClean="0">
                <a:solidFill>
                  <a:prstClr val="black"/>
                </a:solidFill>
                <a:latin typeface="Calibri"/>
              </a:rPr>
              <a:t>Om </a:t>
            </a:r>
            <a:r>
              <a:rPr lang="nl-NL" sz="2400" dirty="0">
                <a:solidFill>
                  <a:prstClr val="black"/>
                </a:solidFill>
                <a:latin typeface="Calibri"/>
              </a:rPr>
              <a:t>die vragen te beantwoorden, </a:t>
            </a:r>
            <a:r>
              <a:rPr lang="nl-NL" sz="2400" dirty="0" smtClean="0">
                <a:solidFill>
                  <a:prstClr val="black"/>
                </a:solidFill>
                <a:latin typeface="Calibri"/>
              </a:rPr>
              <a:t>vertellen we </a:t>
            </a:r>
            <a:r>
              <a:rPr lang="nl-NL" sz="2400" dirty="0">
                <a:solidFill>
                  <a:prstClr val="black"/>
                </a:solidFill>
                <a:latin typeface="Calibri"/>
              </a:rPr>
              <a:t>eerst de ontstaansgeschiedenis </a:t>
            </a:r>
            <a:r>
              <a:rPr lang="nl-NL" sz="2400" dirty="0" smtClean="0">
                <a:solidFill>
                  <a:prstClr val="black"/>
                </a:solidFill>
                <a:latin typeface="Calibri"/>
              </a:rPr>
              <a:t>van </a:t>
            </a:r>
            <a:r>
              <a:rPr lang="nl-NL" sz="2400" dirty="0">
                <a:solidFill>
                  <a:prstClr val="black"/>
                </a:solidFill>
                <a:latin typeface="Calibri"/>
              </a:rPr>
              <a:t>het pelaverbond.</a:t>
            </a:r>
          </a:p>
          <a:p>
            <a:pPr lvl="0"/>
            <a:endParaRPr lang="nl-NL" sz="1200" dirty="0">
              <a:solidFill>
                <a:prstClr val="black"/>
              </a:solidFill>
              <a:latin typeface="Calibri"/>
            </a:endParaRPr>
          </a:p>
          <a:p>
            <a:r>
              <a:rPr lang="nl-NL" sz="4000" dirty="0">
                <a:solidFill>
                  <a:schemeClr val="accent3"/>
                </a:solidFill>
              </a:rPr>
              <a:t/>
            </a:r>
            <a:br>
              <a:rPr lang="nl-NL" sz="4000" dirty="0">
                <a:solidFill>
                  <a:schemeClr val="accent3"/>
                </a:solidFill>
              </a:rPr>
            </a:br>
            <a:endParaRPr lang="nl-NL" sz="4000" dirty="0"/>
          </a:p>
        </p:txBody>
      </p:sp>
    </p:spTree>
    <p:extLst>
      <p:ext uri="{BB962C8B-B14F-4D97-AF65-F5344CB8AC3E}">
        <p14:creationId xmlns:p14="http://schemas.microsoft.com/office/powerpoint/2010/main" val="4278145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560" y="-333938"/>
            <a:ext cx="9768985" cy="7507354"/>
          </a:xfrm>
          <a:prstGeom prst="rect">
            <a:avLst/>
          </a:prstGeom>
        </p:spPr>
      </p:pic>
    </p:spTree>
    <p:extLst>
      <p:ext uri="{BB962C8B-B14F-4D97-AF65-F5344CB8AC3E}">
        <p14:creationId xmlns:p14="http://schemas.microsoft.com/office/powerpoint/2010/main" val="4121874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97" y="0"/>
            <a:ext cx="9358951" cy="6858000"/>
          </a:xfrm>
          <a:prstGeom prst="rect">
            <a:avLst/>
          </a:prstGeom>
        </p:spPr>
      </p:pic>
    </p:spTree>
    <p:extLst>
      <p:ext uri="{BB962C8B-B14F-4D97-AF65-F5344CB8AC3E}">
        <p14:creationId xmlns:p14="http://schemas.microsoft.com/office/powerpoint/2010/main" val="33280870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0"/>
            <a:ext cx="9180512" cy="6858000"/>
          </a:xfrm>
          <a:prstGeom prst="rect">
            <a:avLst/>
          </a:prstGeom>
        </p:spPr>
      </p:pic>
    </p:spTree>
    <p:extLst>
      <p:ext uri="{BB962C8B-B14F-4D97-AF65-F5344CB8AC3E}">
        <p14:creationId xmlns:p14="http://schemas.microsoft.com/office/powerpoint/2010/main" val="38799159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729"/>
            <a:ext cx="9144000" cy="7007460"/>
          </a:xfrm>
          <a:prstGeom prst="rect">
            <a:avLst/>
          </a:prstGeom>
        </p:spPr>
      </p:pic>
    </p:spTree>
    <p:extLst>
      <p:ext uri="{BB962C8B-B14F-4D97-AF65-F5344CB8AC3E}">
        <p14:creationId xmlns:p14="http://schemas.microsoft.com/office/powerpoint/2010/main" val="2191031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5563"/>
            <a:ext cx="9144000" cy="6969126"/>
          </a:xfrm>
          <a:prstGeom prst="rect">
            <a:avLst/>
          </a:prstGeom>
        </p:spPr>
      </p:pic>
    </p:spTree>
    <p:extLst>
      <p:ext uri="{BB962C8B-B14F-4D97-AF65-F5344CB8AC3E}">
        <p14:creationId xmlns:p14="http://schemas.microsoft.com/office/powerpoint/2010/main" val="20680774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302" y="0"/>
            <a:ext cx="7101395" cy="6858000"/>
          </a:xfrm>
          <a:prstGeom prst="rect">
            <a:avLst/>
          </a:prstGeom>
        </p:spPr>
      </p:pic>
    </p:spTree>
    <p:extLst>
      <p:ext uri="{BB962C8B-B14F-4D97-AF65-F5344CB8AC3E}">
        <p14:creationId xmlns:p14="http://schemas.microsoft.com/office/powerpoint/2010/main" val="34818620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agokloppen kltv"/>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3999" cy="6858000"/>
          </a:xfrm>
          <a:prstGeom prst="rect">
            <a:avLst/>
          </a:prstGeom>
          <a:noFill/>
          <a:ln>
            <a:noFill/>
          </a:ln>
        </p:spPr>
      </p:pic>
    </p:spTree>
    <p:extLst>
      <p:ext uri="{BB962C8B-B14F-4D97-AF65-F5344CB8AC3E}">
        <p14:creationId xmlns:p14="http://schemas.microsoft.com/office/powerpoint/2010/main" val="28277258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811" y="0"/>
            <a:ext cx="6940378" cy="6858000"/>
          </a:xfrm>
          <a:prstGeom prst="rect">
            <a:avLst/>
          </a:prstGeom>
        </p:spPr>
      </p:pic>
    </p:spTree>
    <p:extLst>
      <p:ext uri="{BB962C8B-B14F-4D97-AF65-F5344CB8AC3E}">
        <p14:creationId xmlns:p14="http://schemas.microsoft.com/office/powerpoint/2010/main" val="16892013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agokloppen papuasit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1588"/>
            <a:ext cx="9144000" cy="6854825"/>
          </a:xfrm>
          <a:prstGeom prst="rect">
            <a:avLst/>
          </a:prstGeom>
          <a:noFill/>
          <a:ln>
            <a:noFill/>
          </a:ln>
        </p:spPr>
      </p:pic>
    </p:spTree>
    <p:extLst>
      <p:ext uri="{BB962C8B-B14F-4D97-AF65-F5344CB8AC3E}">
        <p14:creationId xmlns:p14="http://schemas.microsoft.com/office/powerpoint/2010/main" val="11629481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agokloppen"/>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175"/>
            <a:ext cx="9144000" cy="6850063"/>
          </a:xfrm>
          <a:prstGeom prst="rect">
            <a:avLst/>
          </a:prstGeom>
          <a:noFill/>
          <a:ln>
            <a:noFill/>
          </a:ln>
        </p:spPr>
      </p:pic>
    </p:spTree>
    <p:extLst>
      <p:ext uri="{BB962C8B-B14F-4D97-AF65-F5344CB8AC3E}">
        <p14:creationId xmlns:p14="http://schemas.microsoft.com/office/powerpoint/2010/main" val="2239857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80920" cy="1584176"/>
          </a:xfrm>
        </p:spPr>
        <p:txBody>
          <a:bodyPr>
            <a:noAutofit/>
          </a:bodyPr>
          <a:lstStyle/>
          <a:p>
            <a:r>
              <a:rPr lang="nl-NL" sz="4000" dirty="0">
                <a:solidFill>
                  <a:schemeClr val="accent5"/>
                </a:solidFill>
              </a:rPr>
              <a:t>1 </a:t>
            </a:r>
            <a:r>
              <a:rPr lang="nl-NL" sz="4000" dirty="0" smtClean="0">
                <a:solidFill>
                  <a:schemeClr val="accent5"/>
                </a:solidFill>
              </a:rPr>
              <a:t>	Wanneer speelt </a:t>
            </a:r>
            <a:r>
              <a:rPr lang="nl-NL" sz="4000" dirty="0">
                <a:solidFill>
                  <a:schemeClr val="accent5"/>
                </a:solidFill>
              </a:rPr>
              <a:t>het zich </a:t>
            </a:r>
            <a:r>
              <a:rPr lang="nl-NL" sz="4000" dirty="0" smtClean="0">
                <a:solidFill>
                  <a:schemeClr val="accent5"/>
                </a:solidFill>
              </a:rPr>
              <a:t>	af?</a:t>
            </a:r>
            <a:endParaRPr lang="nl-NL" sz="4000" dirty="0">
              <a:solidFill>
                <a:schemeClr val="accent5"/>
              </a:solidFill>
            </a:endParaRPr>
          </a:p>
        </p:txBody>
      </p:sp>
      <p:sp>
        <p:nvSpPr>
          <p:cNvPr id="4" name="Tijdelijke aanduiding voor tekst 3"/>
          <p:cNvSpPr>
            <a:spLocks noGrp="1"/>
          </p:cNvSpPr>
          <p:nvPr>
            <p:ph type="body" sz="half" idx="2"/>
          </p:nvPr>
        </p:nvSpPr>
        <p:spPr>
          <a:xfrm>
            <a:off x="395536" y="1844824"/>
            <a:ext cx="8262663" cy="4896544"/>
          </a:xfrm>
        </p:spPr>
        <p:txBody>
          <a:bodyPr>
            <a:normAutofit fontScale="25000" lnSpcReduction="20000"/>
          </a:bodyPr>
          <a:lstStyle/>
          <a:p>
            <a:pPr lvl="0">
              <a:spcBef>
                <a:spcPts val="0"/>
              </a:spcBef>
            </a:pPr>
            <a:r>
              <a:rPr lang="nl-NL" sz="9600" b="1" dirty="0" smtClean="0">
                <a:solidFill>
                  <a:srgbClr val="964305"/>
                </a:solidFill>
              </a:rPr>
              <a:t>Het pelaverbond is ontstaan in september 1883. </a:t>
            </a:r>
          </a:p>
          <a:p>
            <a:pPr>
              <a:spcBef>
                <a:spcPts val="0"/>
              </a:spcBef>
            </a:pPr>
            <a:endParaRPr lang="nl-NL" sz="9600" dirty="0" smtClean="0">
              <a:solidFill>
                <a:srgbClr val="964305"/>
              </a:solidFill>
            </a:endParaRPr>
          </a:p>
          <a:p>
            <a:pPr>
              <a:spcBef>
                <a:spcPts val="0"/>
              </a:spcBef>
            </a:pPr>
            <a:r>
              <a:rPr lang="nl-NL" sz="9600" dirty="0" smtClean="0">
                <a:solidFill>
                  <a:srgbClr val="964305"/>
                </a:solidFill>
              </a:rPr>
              <a:t>De plek waar het pelaverbond werd gesloten heette </a:t>
            </a:r>
            <a:r>
              <a:rPr lang="nl-NL" sz="9600" b="1" dirty="0" smtClean="0">
                <a:solidFill>
                  <a:srgbClr val="964305"/>
                </a:solidFill>
              </a:rPr>
              <a:t>Tikoletaini</a:t>
            </a:r>
            <a:r>
              <a:rPr lang="nl-NL" sz="9600" dirty="0" smtClean="0">
                <a:solidFill>
                  <a:srgbClr val="964305"/>
                </a:solidFill>
              </a:rPr>
              <a:t>, </a:t>
            </a:r>
          </a:p>
          <a:p>
            <a:pPr>
              <a:spcBef>
                <a:spcPts val="0"/>
              </a:spcBef>
            </a:pPr>
            <a:r>
              <a:rPr lang="nl-NL" sz="9600" dirty="0" smtClean="0">
                <a:solidFill>
                  <a:srgbClr val="964305"/>
                </a:solidFill>
              </a:rPr>
              <a:t>aan het strand van </a:t>
            </a:r>
            <a:r>
              <a:rPr lang="nl-NL" sz="9600" b="1" dirty="0" smtClean="0">
                <a:solidFill>
                  <a:srgbClr val="964305"/>
                </a:solidFill>
              </a:rPr>
              <a:t>Rumalait</a:t>
            </a:r>
            <a:r>
              <a:rPr lang="nl-NL" sz="9600" dirty="0" smtClean="0">
                <a:solidFill>
                  <a:srgbClr val="964305"/>
                </a:solidFill>
              </a:rPr>
              <a:t>, </a:t>
            </a:r>
          </a:p>
          <a:p>
            <a:pPr>
              <a:spcBef>
                <a:spcPts val="0"/>
              </a:spcBef>
            </a:pPr>
            <a:r>
              <a:rPr lang="nl-NL" sz="9600" dirty="0" smtClean="0">
                <a:solidFill>
                  <a:srgbClr val="964305"/>
                </a:solidFill>
              </a:rPr>
              <a:t>vlakbij het toenmalige </a:t>
            </a:r>
            <a:r>
              <a:rPr lang="nl-NL" sz="9600" b="1" dirty="0" smtClean="0">
                <a:solidFill>
                  <a:schemeClr val="accent5"/>
                </a:solidFill>
              </a:rPr>
              <a:t>Apisano,</a:t>
            </a:r>
          </a:p>
          <a:p>
            <a:pPr>
              <a:spcBef>
                <a:spcPts val="0"/>
              </a:spcBef>
            </a:pPr>
            <a:r>
              <a:rPr lang="nl-NL" sz="9600" dirty="0" smtClean="0">
                <a:solidFill>
                  <a:srgbClr val="964305"/>
                </a:solidFill>
              </a:rPr>
              <a:t>in de </a:t>
            </a:r>
            <a:r>
              <a:rPr lang="nl-NL" sz="9600" b="1" dirty="0" smtClean="0">
                <a:solidFill>
                  <a:srgbClr val="964305"/>
                </a:solidFill>
              </a:rPr>
              <a:t>Elpaputih-baai</a:t>
            </a:r>
            <a:r>
              <a:rPr lang="nl-NL" sz="9600" dirty="0" smtClean="0">
                <a:solidFill>
                  <a:srgbClr val="964305"/>
                </a:solidFill>
              </a:rPr>
              <a:t> van </a:t>
            </a:r>
            <a:r>
              <a:rPr lang="nl-NL" sz="9600" b="1" dirty="0" smtClean="0">
                <a:solidFill>
                  <a:srgbClr val="964305"/>
                </a:solidFill>
              </a:rPr>
              <a:t>West-Seram</a:t>
            </a:r>
            <a:r>
              <a:rPr lang="nl-NL" sz="9600" dirty="0" smtClean="0">
                <a:solidFill>
                  <a:srgbClr val="964305"/>
                </a:solidFill>
              </a:rPr>
              <a:t>.</a:t>
            </a:r>
          </a:p>
          <a:p>
            <a:pPr lvl="0">
              <a:spcBef>
                <a:spcPts val="0"/>
              </a:spcBef>
            </a:pPr>
            <a:endParaRPr lang="nl-NL" sz="9600" b="1" dirty="0" smtClean="0">
              <a:solidFill>
                <a:srgbClr val="964305"/>
              </a:solidFill>
            </a:endParaRPr>
          </a:p>
          <a:p>
            <a:pPr lvl="0">
              <a:spcBef>
                <a:spcPts val="0"/>
              </a:spcBef>
            </a:pPr>
            <a:r>
              <a:rPr lang="nl-NL" sz="9600" b="1" dirty="0" smtClean="0">
                <a:solidFill>
                  <a:srgbClr val="964305"/>
                </a:solidFill>
              </a:rPr>
              <a:t>Ahazveros Tuwankotta </a:t>
            </a:r>
            <a:r>
              <a:rPr lang="nl-NL" sz="9600" dirty="0" smtClean="0">
                <a:solidFill>
                  <a:srgbClr val="964305"/>
                </a:solidFill>
              </a:rPr>
              <a:t>was in 1883 bapak radja van Akoon.</a:t>
            </a:r>
          </a:p>
          <a:p>
            <a:pPr lvl="0">
              <a:spcBef>
                <a:spcPts val="0"/>
              </a:spcBef>
            </a:pPr>
            <a:r>
              <a:rPr lang="nl-NL" sz="9600" b="1" dirty="0" smtClean="0">
                <a:solidFill>
                  <a:srgbClr val="964305"/>
                </a:solidFill>
              </a:rPr>
              <a:t>Lokoma Rumalaitkuane </a:t>
            </a:r>
            <a:r>
              <a:rPr lang="nl-NL" sz="9600" dirty="0" smtClean="0">
                <a:solidFill>
                  <a:srgbClr val="964305"/>
                </a:solidFill>
              </a:rPr>
              <a:t>was</a:t>
            </a:r>
            <a:r>
              <a:rPr lang="nl-NL" sz="9600" b="1" dirty="0" smtClean="0">
                <a:solidFill>
                  <a:srgbClr val="964305"/>
                </a:solidFill>
              </a:rPr>
              <a:t> </a:t>
            </a:r>
            <a:r>
              <a:rPr lang="nl-NL" sz="9600" dirty="0" smtClean="0">
                <a:solidFill>
                  <a:srgbClr val="964305"/>
                </a:solidFill>
              </a:rPr>
              <a:t>bapak radja</a:t>
            </a:r>
            <a:r>
              <a:rPr lang="nl-NL" sz="9600" b="1" dirty="0" smtClean="0">
                <a:solidFill>
                  <a:srgbClr val="964305"/>
                </a:solidFill>
              </a:rPr>
              <a:t> </a:t>
            </a:r>
            <a:r>
              <a:rPr lang="nl-NL" sz="9600" dirty="0" smtClean="0">
                <a:solidFill>
                  <a:srgbClr val="964305"/>
                </a:solidFill>
              </a:rPr>
              <a:t>in Rumalait en</a:t>
            </a:r>
            <a:r>
              <a:rPr lang="nl-NL" sz="9600" b="1" dirty="0" smtClean="0">
                <a:solidFill>
                  <a:srgbClr val="964305"/>
                </a:solidFill>
              </a:rPr>
              <a:t> </a:t>
            </a:r>
          </a:p>
          <a:p>
            <a:pPr lvl="0">
              <a:spcBef>
                <a:spcPts val="0"/>
              </a:spcBef>
            </a:pPr>
            <a:r>
              <a:rPr lang="nl-NL" sz="9600" b="1" dirty="0" smtClean="0">
                <a:solidFill>
                  <a:srgbClr val="964305"/>
                </a:solidFill>
              </a:rPr>
              <a:t>Matulesy Rumatita</a:t>
            </a:r>
            <a:r>
              <a:rPr lang="nl-NL" sz="9600" dirty="0" smtClean="0">
                <a:solidFill>
                  <a:srgbClr val="964305"/>
                </a:solidFill>
              </a:rPr>
              <a:t> was bapak radja in Apisano.</a:t>
            </a:r>
          </a:p>
          <a:p>
            <a:endParaRPr lang="nl-NL" sz="2400" b="1" dirty="0" smtClean="0">
              <a:solidFill>
                <a:schemeClr val="accent5"/>
              </a:solidFill>
            </a:endParaRPr>
          </a:p>
        </p:txBody>
      </p:sp>
      <p:sp>
        <p:nvSpPr>
          <p:cNvPr id="7" name="Tijdelijke aanduiding voor afbeelding 6"/>
          <p:cNvSpPr>
            <a:spLocks noGrp="1"/>
          </p:cNvSpPr>
          <p:nvPr>
            <p:ph type="pic" idx="1"/>
          </p:nvPr>
        </p:nvSpPr>
        <p:spPr>
          <a:xfrm>
            <a:off x="-6949280" y="3140968"/>
            <a:ext cx="5486400" cy="4114800"/>
          </a:xfrm>
        </p:spPr>
      </p:sp>
    </p:spTree>
    <p:extLst>
      <p:ext uri="{BB962C8B-B14F-4D97-AF65-F5344CB8AC3E}">
        <p14:creationId xmlns:p14="http://schemas.microsoft.com/office/powerpoint/2010/main" val="273354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aguyu"/>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833438"/>
            <a:ext cx="9144000" cy="5189537"/>
          </a:xfrm>
          <a:prstGeom prst="rect">
            <a:avLst/>
          </a:prstGeom>
          <a:noFill/>
          <a:ln>
            <a:noFill/>
          </a:ln>
        </p:spPr>
      </p:pic>
    </p:spTree>
    <p:extLst>
      <p:ext uri="{BB962C8B-B14F-4D97-AF65-F5344CB8AC3E}">
        <p14:creationId xmlns:p14="http://schemas.microsoft.com/office/powerpoint/2010/main" val="497491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5" y="13641"/>
            <a:ext cx="6926573" cy="6844359"/>
          </a:xfrm>
          <a:prstGeom prst="rect">
            <a:avLst/>
          </a:prstGeom>
        </p:spPr>
      </p:pic>
    </p:spTree>
    <p:extLst>
      <p:ext uri="{BB962C8B-B14F-4D97-AF65-F5344CB8AC3E}">
        <p14:creationId xmlns:p14="http://schemas.microsoft.com/office/powerpoint/2010/main" val="822729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292" y="0"/>
            <a:ext cx="6919415" cy="6858000"/>
          </a:xfrm>
          <a:prstGeom prst="rect">
            <a:avLst/>
          </a:prstGeom>
        </p:spPr>
      </p:pic>
    </p:spTree>
    <p:extLst>
      <p:ext uri="{BB962C8B-B14F-4D97-AF65-F5344CB8AC3E}">
        <p14:creationId xmlns:p14="http://schemas.microsoft.com/office/powerpoint/2010/main" val="21309549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a:solidFill>
                  <a:srgbClr val="C00000"/>
                </a:solidFill>
              </a:rPr>
              <a:t>8 Het drama</a:t>
            </a:r>
            <a:r>
              <a:rPr lang="nl-NL">
                <a:solidFill>
                  <a:srgbClr val="C00000"/>
                </a:solidFill>
              </a:rPr>
              <a:t/>
            </a:r>
            <a:br>
              <a:rPr lang="nl-NL">
                <a:solidFill>
                  <a:srgbClr val="C00000"/>
                </a:solidFill>
              </a:rPr>
            </a:br>
            <a:endParaRPr lang="nl-NL">
              <a:solidFill>
                <a:srgbClr val="C00000"/>
              </a:solidFill>
            </a:endParaRPr>
          </a:p>
        </p:txBody>
      </p:sp>
      <p:sp>
        <p:nvSpPr>
          <p:cNvPr id="3" name="Tijdelijke aanduiding voor inhoud 2"/>
          <p:cNvSpPr>
            <a:spLocks noGrp="1"/>
          </p:cNvSpPr>
          <p:nvPr>
            <p:ph idx="1"/>
          </p:nvPr>
        </p:nvSpPr>
        <p:spPr>
          <a:xfrm>
            <a:off x="457200" y="908720"/>
            <a:ext cx="8229600" cy="5688632"/>
          </a:xfrm>
        </p:spPr>
        <p:txBody>
          <a:bodyPr>
            <a:normAutofit lnSpcReduction="10000"/>
          </a:bodyPr>
          <a:lstStyle/>
          <a:p>
            <a:r>
              <a:rPr lang="nl-NL" dirty="0" smtClean="0"/>
              <a:t>Twee vrouwen uit Rumalait waren aan het garnalen vissen in de buurt van de Walang Goti</a:t>
            </a:r>
          </a:p>
          <a:p>
            <a:r>
              <a:rPr lang="nl-NL" b="1" i="1" dirty="0" smtClean="0"/>
              <a:t>Niniolo </a:t>
            </a:r>
            <a:r>
              <a:rPr lang="nl-NL" b="1" i="1" dirty="0" smtClean="0"/>
              <a:t>Rumailay </a:t>
            </a:r>
            <a:r>
              <a:rPr lang="nl-NL" dirty="0" smtClean="0"/>
              <a:t>en haar schoondochter</a:t>
            </a:r>
          </a:p>
          <a:p>
            <a:r>
              <a:rPr lang="nl-NL" dirty="0" smtClean="0"/>
              <a:t>Plotseling verscheen een </a:t>
            </a:r>
            <a:r>
              <a:rPr lang="nl-NL" dirty="0"/>
              <a:t>groep </a:t>
            </a:r>
            <a:r>
              <a:rPr lang="nl-NL" b="1" dirty="0"/>
              <a:t>mannen aan uit</a:t>
            </a:r>
            <a:r>
              <a:rPr lang="nl-NL" dirty="0"/>
              <a:t> </a:t>
            </a:r>
            <a:r>
              <a:rPr lang="nl-NL" b="1" dirty="0"/>
              <a:t>Korulahuwey</a:t>
            </a:r>
            <a:r>
              <a:rPr lang="nl-NL" dirty="0"/>
              <a:t> </a:t>
            </a:r>
            <a:r>
              <a:rPr lang="nl-NL" b="1" dirty="0"/>
              <a:t>(Mani/Patasiwa)</a:t>
            </a:r>
            <a:r>
              <a:rPr lang="nl-NL" dirty="0"/>
              <a:t> </a:t>
            </a:r>
            <a:r>
              <a:rPr lang="nl-NL" dirty="0" smtClean="0"/>
              <a:t>die koppen wilden snellen</a:t>
            </a:r>
          </a:p>
          <a:p>
            <a:r>
              <a:rPr lang="nl-NL" b="1" dirty="0"/>
              <a:t>de schoondochter van Niniolo </a:t>
            </a:r>
            <a:r>
              <a:rPr lang="nl-NL" b="1" dirty="0" smtClean="0"/>
              <a:t>werd gedood </a:t>
            </a:r>
            <a:r>
              <a:rPr lang="nl-NL" b="1" dirty="0"/>
              <a:t>en haar hoofd werd gesneld</a:t>
            </a:r>
            <a:endParaRPr lang="nl-NL" dirty="0" smtClean="0"/>
          </a:p>
          <a:p>
            <a:endParaRPr lang="nl-NL" b="1" dirty="0" smtClean="0"/>
          </a:p>
          <a:p>
            <a:endParaRPr lang="en-US" dirty="0" smtClean="0"/>
          </a:p>
          <a:p>
            <a:endParaRPr lang="nl-NL" dirty="0"/>
          </a:p>
        </p:txBody>
      </p:sp>
    </p:spTree>
    <p:extLst>
      <p:ext uri="{BB962C8B-B14F-4D97-AF65-F5344CB8AC3E}">
        <p14:creationId xmlns:p14="http://schemas.microsoft.com/office/powerpoint/2010/main" val="7721835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7544" y="332656"/>
            <a:ext cx="8229600" cy="6408712"/>
          </a:xfrm>
        </p:spPr>
        <p:txBody>
          <a:bodyPr>
            <a:normAutofit fontScale="47500" lnSpcReduction="20000"/>
          </a:bodyPr>
          <a:lstStyle/>
          <a:p>
            <a:pPr marL="0" lvl="0" indent="0">
              <a:lnSpc>
                <a:spcPts val="2100"/>
              </a:lnSpc>
              <a:spcBef>
                <a:spcPts val="0"/>
              </a:spcBef>
              <a:buNone/>
            </a:pPr>
            <a:r>
              <a:rPr lang="nl-NL" sz="4200" dirty="0">
                <a:solidFill>
                  <a:prstClr val="black"/>
                </a:solidFill>
              </a:rPr>
              <a:t>Op een dag, </a:t>
            </a:r>
            <a:r>
              <a:rPr lang="nl-NL" sz="4200" b="1" dirty="0">
                <a:solidFill>
                  <a:prstClr val="black"/>
                </a:solidFill>
              </a:rPr>
              <a:t>toen Johanis Toontji Samallo met zijn team aan het sagokloppen was</a:t>
            </a:r>
            <a:r>
              <a:rPr lang="nl-NL" sz="4200" dirty="0">
                <a:solidFill>
                  <a:prstClr val="black"/>
                </a:solidFill>
              </a:rPr>
              <a:t>, kwamen </a:t>
            </a:r>
            <a:r>
              <a:rPr lang="nl-NL" sz="4200" b="1" dirty="0">
                <a:solidFill>
                  <a:prstClr val="black"/>
                </a:solidFill>
              </a:rPr>
              <a:t>twee vrouwen uit het dorp Rumalait om garnalen te vissen</a:t>
            </a:r>
            <a:r>
              <a:rPr lang="nl-NL" sz="4200" dirty="0">
                <a:solidFill>
                  <a:prstClr val="black"/>
                </a:solidFill>
              </a:rPr>
              <a:t> op een plek niet ver verwijderd van de walang goti van de groep van Johanis Toontji Samallo. </a:t>
            </a:r>
          </a:p>
          <a:p>
            <a:pPr marL="0" lvl="0" indent="0">
              <a:lnSpc>
                <a:spcPts val="2100"/>
              </a:lnSpc>
              <a:spcBef>
                <a:spcPts val="0"/>
              </a:spcBef>
              <a:buNone/>
            </a:pPr>
            <a:endParaRPr lang="nl-NL" sz="4200" b="1" dirty="0" smtClean="0">
              <a:solidFill>
                <a:prstClr val="black"/>
              </a:solidFill>
            </a:endParaRPr>
          </a:p>
          <a:p>
            <a:pPr marL="0" lvl="0" indent="0">
              <a:lnSpc>
                <a:spcPts val="2100"/>
              </a:lnSpc>
              <a:spcBef>
                <a:spcPts val="0"/>
              </a:spcBef>
              <a:buNone/>
            </a:pPr>
            <a:r>
              <a:rPr lang="nl-NL" sz="4200" b="1" dirty="0" smtClean="0">
                <a:solidFill>
                  <a:prstClr val="black"/>
                </a:solidFill>
              </a:rPr>
              <a:t>Die </a:t>
            </a:r>
            <a:r>
              <a:rPr lang="nl-NL" sz="4200" b="1" dirty="0">
                <a:solidFill>
                  <a:prstClr val="black"/>
                </a:solidFill>
              </a:rPr>
              <a:t>plaats </a:t>
            </a:r>
            <a:r>
              <a:rPr lang="nl-NL" sz="4200" b="1" dirty="0" smtClean="0">
                <a:solidFill>
                  <a:prstClr val="black"/>
                </a:solidFill>
              </a:rPr>
              <a:t>heette </a:t>
            </a:r>
            <a:r>
              <a:rPr lang="nl-NL" sz="4200" dirty="0">
                <a:solidFill>
                  <a:prstClr val="black"/>
                </a:solidFill>
              </a:rPr>
              <a:t>Tikoletaini. Op die plaats </a:t>
            </a:r>
            <a:r>
              <a:rPr lang="nl-NL" sz="4200" dirty="0" smtClean="0">
                <a:solidFill>
                  <a:prstClr val="black"/>
                </a:solidFill>
              </a:rPr>
              <a:t>stroomde </a:t>
            </a:r>
            <a:r>
              <a:rPr lang="nl-NL" sz="4200" dirty="0">
                <a:solidFill>
                  <a:prstClr val="black"/>
                </a:solidFill>
              </a:rPr>
              <a:t>de beek Uroro.</a:t>
            </a:r>
          </a:p>
          <a:p>
            <a:pPr marL="0" lvl="0" indent="0">
              <a:lnSpc>
                <a:spcPts val="2100"/>
              </a:lnSpc>
              <a:spcBef>
                <a:spcPts val="0"/>
              </a:spcBef>
              <a:buNone/>
            </a:pPr>
            <a:r>
              <a:rPr lang="nl-NL" sz="4200" dirty="0">
                <a:solidFill>
                  <a:prstClr val="black"/>
                </a:solidFill>
              </a:rPr>
              <a:t> </a:t>
            </a:r>
          </a:p>
          <a:p>
            <a:pPr marL="0" lvl="0" indent="0">
              <a:lnSpc>
                <a:spcPts val="2100"/>
              </a:lnSpc>
              <a:spcBef>
                <a:spcPts val="0"/>
              </a:spcBef>
              <a:buNone/>
            </a:pPr>
            <a:r>
              <a:rPr lang="nl-NL" sz="4200" dirty="0">
                <a:solidFill>
                  <a:prstClr val="black"/>
                </a:solidFill>
              </a:rPr>
              <a:t>Een van de twee vrouwen heette </a:t>
            </a:r>
            <a:r>
              <a:rPr lang="nl-NL" sz="4200" b="1" dirty="0">
                <a:solidFill>
                  <a:prstClr val="black"/>
                </a:solidFill>
              </a:rPr>
              <a:t>Niniolo Rumalarua</a:t>
            </a:r>
            <a:r>
              <a:rPr lang="nl-NL" sz="4200" dirty="0">
                <a:solidFill>
                  <a:prstClr val="black"/>
                </a:solidFill>
              </a:rPr>
              <a:t> en was afkomstig uit het dorp Apisano, maar ze was toen al getrouwd met een man uit Rumalait. Haar man heette </a:t>
            </a:r>
            <a:r>
              <a:rPr lang="nl-NL" sz="4200" b="1" dirty="0">
                <a:solidFill>
                  <a:prstClr val="black"/>
                </a:solidFill>
              </a:rPr>
              <a:t>Nichlas Rumailay</a:t>
            </a:r>
            <a:r>
              <a:rPr lang="nl-NL" sz="4200" dirty="0">
                <a:solidFill>
                  <a:prstClr val="black"/>
                </a:solidFill>
              </a:rPr>
              <a:t>. (Kukurule stam)</a:t>
            </a:r>
          </a:p>
          <a:p>
            <a:pPr marL="0" lvl="0" indent="0">
              <a:lnSpc>
                <a:spcPts val="2100"/>
              </a:lnSpc>
              <a:spcBef>
                <a:spcPts val="0"/>
              </a:spcBef>
              <a:buNone/>
            </a:pPr>
            <a:r>
              <a:rPr lang="nl-NL" sz="4200" dirty="0" smtClean="0">
                <a:solidFill>
                  <a:prstClr val="black"/>
                </a:solidFill>
              </a:rPr>
              <a:t>De </a:t>
            </a:r>
            <a:r>
              <a:rPr lang="nl-NL" sz="4200" dirty="0">
                <a:solidFill>
                  <a:prstClr val="black"/>
                </a:solidFill>
              </a:rPr>
              <a:t>andere vrouw was een schoondochter van Niniolo.</a:t>
            </a:r>
          </a:p>
          <a:p>
            <a:pPr marL="0" lvl="0" indent="0">
              <a:lnSpc>
                <a:spcPts val="2100"/>
              </a:lnSpc>
              <a:spcBef>
                <a:spcPts val="0"/>
              </a:spcBef>
              <a:buNone/>
            </a:pPr>
            <a:endParaRPr lang="nl-NL" sz="4200" dirty="0" smtClean="0">
              <a:solidFill>
                <a:prstClr val="black"/>
              </a:solidFill>
            </a:endParaRPr>
          </a:p>
          <a:p>
            <a:pPr marL="0" lvl="0" indent="0">
              <a:lnSpc>
                <a:spcPts val="2100"/>
              </a:lnSpc>
              <a:spcBef>
                <a:spcPts val="0"/>
              </a:spcBef>
              <a:buNone/>
            </a:pPr>
            <a:r>
              <a:rPr lang="nl-NL" sz="4200" dirty="0" smtClean="0">
                <a:solidFill>
                  <a:prstClr val="black"/>
                </a:solidFill>
              </a:rPr>
              <a:t>Terwijl </a:t>
            </a:r>
            <a:r>
              <a:rPr lang="nl-NL" sz="4200" dirty="0">
                <a:solidFill>
                  <a:prstClr val="black"/>
                </a:solidFill>
              </a:rPr>
              <a:t>Niniolo en haar schoondochter aan het garnalen vissen waren kwam er plotseling </a:t>
            </a:r>
            <a:r>
              <a:rPr lang="nl-NL" sz="4200" b="1" dirty="0">
                <a:solidFill>
                  <a:prstClr val="black"/>
                </a:solidFill>
              </a:rPr>
              <a:t>een groep mannen aan uit</a:t>
            </a:r>
            <a:r>
              <a:rPr lang="nl-NL" sz="4200" dirty="0">
                <a:solidFill>
                  <a:prstClr val="black"/>
                </a:solidFill>
              </a:rPr>
              <a:t> </a:t>
            </a:r>
            <a:r>
              <a:rPr lang="nl-NL" sz="4200" b="1" dirty="0">
                <a:solidFill>
                  <a:prstClr val="black"/>
                </a:solidFill>
              </a:rPr>
              <a:t>Korulahuwey</a:t>
            </a:r>
            <a:r>
              <a:rPr lang="nl-NL" sz="4200" dirty="0">
                <a:solidFill>
                  <a:prstClr val="black"/>
                </a:solidFill>
              </a:rPr>
              <a:t> </a:t>
            </a:r>
            <a:r>
              <a:rPr lang="nl-NL" sz="4200" b="1" dirty="0">
                <a:solidFill>
                  <a:prstClr val="black"/>
                </a:solidFill>
              </a:rPr>
              <a:t>(</a:t>
            </a:r>
            <a:r>
              <a:rPr lang="nl-NL" sz="4200" b="1" dirty="0" smtClean="0">
                <a:solidFill>
                  <a:prstClr val="black"/>
                </a:solidFill>
              </a:rPr>
              <a:t>Mani/Pata Siwa</a:t>
            </a:r>
            <a:r>
              <a:rPr lang="nl-NL" sz="4200" b="1" dirty="0">
                <a:solidFill>
                  <a:prstClr val="black"/>
                </a:solidFill>
              </a:rPr>
              <a:t>)</a:t>
            </a:r>
            <a:r>
              <a:rPr lang="nl-NL" sz="4200" dirty="0">
                <a:solidFill>
                  <a:prstClr val="black"/>
                </a:solidFill>
              </a:rPr>
              <a:t> die de twee vrouwen aanvielen.</a:t>
            </a:r>
          </a:p>
          <a:p>
            <a:pPr marL="0" lvl="0" indent="0">
              <a:lnSpc>
                <a:spcPts val="2100"/>
              </a:lnSpc>
              <a:spcBef>
                <a:spcPts val="0"/>
              </a:spcBef>
              <a:buNone/>
            </a:pPr>
            <a:endParaRPr lang="nl-NL" sz="4200" dirty="0" smtClean="0">
              <a:solidFill>
                <a:prstClr val="black"/>
              </a:solidFill>
            </a:endParaRPr>
          </a:p>
          <a:p>
            <a:pPr marL="0" lvl="0" indent="0">
              <a:lnSpc>
                <a:spcPts val="2100"/>
              </a:lnSpc>
              <a:spcBef>
                <a:spcPts val="0"/>
              </a:spcBef>
              <a:buNone/>
            </a:pPr>
            <a:r>
              <a:rPr lang="nl-NL" sz="4200" dirty="0" smtClean="0">
                <a:solidFill>
                  <a:prstClr val="black"/>
                </a:solidFill>
              </a:rPr>
              <a:t>Bij </a:t>
            </a:r>
            <a:r>
              <a:rPr lang="nl-NL" sz="4200" dirty="0">
                <a:solidFill>
                  <a:prstClr val="black"/>
                </a:solidFill>
              </a:rPr>
              <a:t>die aanval werd </a:t>
            </a:r>
            <a:r>
              <a:rPr lang="nl-NL" sz="4200" b="1" dirty="0">
                <a:solidFill>
                  <a:prstClr val="black"/>
                </a:solidFill>
              </a:rPr>
              <a:t>de schoondochter van Niniolo gedood en haar hoofd werd gesneld.</a:t>
            </a:r>
            <a:endParaRPr lang="nl-NL" sz="4200" dirty="0">
              <a:solidFill>
                <a:prstClr val="black"/>
              </a:solidFill>
            </a:endParaRPr>
          </a:p>
          <a:p>
            <a:pPr marL="0" lvl="0" indent="0">
              <a:lnSpc>
                <a:spcPts val="2100"/>
              </a:lnSpc>
              <a:spcBef>
                <a:spcPts val="0"/>
              </a:spcBef>
              <a:buNone/>
            </a:pPr>
            <a:r>
              <a:rPr lang="nl-NL" sz="4200" dirty="0">
                <a:solidFill>
                  <a:prstClr val="black"/>
                </a:solidFill>
              </a:rPr>
              <a:t> </a:t>
            </a:r>
          </a:p>
          <a:p>
            <a:pPr marL="0" lvl="0" indent="0">
              <a:spcBef>
                <a:spcPts val="0"/>
              </a:spcBef>
              <a:buNone/>
            </a:pPr>
            <a:endParaRPr lang="nl-NL" sz="1200" dirty="0">
              <a:solidFill>
                <a:prstClr val="black"/>
              </a:solidFill>
              <a:latin typeface="Calibri"/>
            </a:endParaRPr>
          </a:p>
          <a:p>
            <a:endParaRPr lang="nl-NL" dirty="0"/>
          </a:p>
        </p:txBody>
      </p:sp>
    </p:spTree>
    <p:extLst>
      <p:ext uri="{BB962C8B-B14F-4D97-AF65-F5344CB8AC3E}">
        <p14:creationId xmlns:p14="http://schemas.microsoft.com/office/powerpoint/2010/main" val="20465012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88640"/>
            <a:ext cx="8229600" cy="6552728"/>
          </a:xfrm>
        </p:spPr>
        <p:txBody>
          <a:bodyPr>
            <a:normAutofit lnSpcReduction="10000"/>
          </a:bodyPr>
          <a:lstStyle/>
          <a:p>
            <a:r>
              <a:rPr lang="nl-NL" sz="2600"/>
              <a:t>Niniolo </a:t>
            </a:r>
            <a:r>
              <a:rPr lang="nl-NL" sz="2600" smtClean="0"/>
              <a:t>was het gelukt </a:t>
            </a:r>
            <a:r>
              <a:rPr lang="nl-NL" sz="2600"/>
              <a:t>zich uit de levensgevaarlijke situatie te </a:t>
            </a:r>
            <a:r>
              <a:rPr lang="nl-NL" sz="2600" smtClean="0"/>
              <a:t>redden</a:t>
            </a:r>
          </a:p>
          <a:p>
            <a:endParaRPr lang="nl-NL" sz="2600" smtClean="0"/>
          </a:p>
          <a:p>
            <a:r>
              <a:rPr lang="nl-NL" sz="2600"/>
              <a:t>Zij rende uit alle macht weg en kwam eindelijk veilig aan bij de walang goti, waar zij Johanis Toontji Samallo en zijn groep trof</a:t>
            </a:r>
            <a:r>
              <a:rPr lang="nl-NL" sz="2600" smtClean="0"/>
              <a:t>.</a:t>
            </a:r>
          </a:p>
          <a:p>
            <a:endParaRPr lang="nl-NL" sz="2600" smtClean="0"/>
          </a:p>
          <a:p>
            <a:r>
              <a:rPr lang="nl-NL" sz="2600"/>
              <a:t>Omdat zij pijn aan haar been had en niet ver meer kon lopen, had </a:t>
            </a:r>
            <a:r>
              <a:rPr lang="nl-NL" sz="2600" smtClean="0"/>
              <a:t>hij haar </a:t>
            </a:r>
            <a:r>
              <a:rPr lang="nl-NL" sz="2600"/>
              <a:t>verstopt onder een </a:t>
            </a:r>
            <a:r>
              <a:rPr lang="nl-NL" sz="2600" b="1" i="1" smtClean="0"/>
              <a:t>Timbil </a:t>
            </a:r>
            <a:r>
              <a:rPr lang="nl-NL" sz="2600" b="1" i="1"/>
              <a:t>Tetul </a:t>
            </a:r>
            <a:r>
              <a:rPr lang="nl-NL" sz="2600" smtClean="0"/>
              <a:t>(een grote mand</a:t>
            </a:r>
            <a:r>
              <a:rPr lang="nl-NL" sz="2600"/>
              <a:t>, gevlochten uit repen </a:t>
            </a:r>
            <a:r>
              <a:rPr lang="nl-NL" sz="2600" smtClean="0"/>
              <a:t>bamboe)</a:t>
            </a:r>
          </a:p>
          <a:p>
            <a:endParaRPr lang="nl-NL" sz="2600" smtClean="0"/>
          </a:p>
          <a:p>
            <a:r>
              <a:rPr lang="nl-NL" sz="2600"/>
              <a:t>Zij vertelde hen over de onheilspellende gebeurtenis die haar en haar schoondochter was overkomen, en vroeg tegelijkertijd om hulp en bescherming</a:t>
            </a:r>
            <a:endParaRPr lang="nl-NL" sz="2600" smtClean="0"/>
          </a:p>
          <a:p>
            <a:endParaRPr lang="nl-NL" smtClean="0"/>
          </a:p>
          <a:p>
            <a:endParaRPr lang="nl-NL"/>
          </a:p>
          <a:p>
            <a:endParaRPr lang="nl-NL" smtClean="0"/>
          </a:p>
          <a:p>
            <a:endParaRPr lang="nl-NL"/>
          </a:p>
        </p:txBody>
      </p:sp>
    </p:spTree>
    <p:extLst>
      <p:ext uri="{BB962C8B-B14F-4D97-AF65-F5344CB8AC3E}">
        <p14:creationId xmlns:p14="http://schemas.microsoft.com/office/powerpoint/2010/main" val="581986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575048"/>
          </a:xfrm>
        </p:spPr>
        <p:txBody>
          <a:bodyPr>
            <a:normAutofit fontScale="90000"/>
          </a:bodyPr>
          <a:lstStyle/>
          <a:p>
            <a:r>
              <a:rPr lang="nl-NL" b="1">
                <a:solidFill>
                  <a:schemeClr val="accent3"/>
                </a:solidFill>
              </a:rPr>
              <a:t>9 Het optreden van </a:t>
            </a:r>
            <a:r>
              <a:rPr lang="nl-NL" b="1" smtClean="0">
                <a:solidFill>
                  <a:schemeClr val="accent3"/>
                </a:solidFill>
              </a:rPr>
              <a:t>Johanis </a:t>
            </a:r>
            <a:r>
              <a:rPr lang="nl-NL" b="1">
                <a:solidFill>
                  <a:schemeClr val="accent3"/>
                </a:solidFill>
              </a:rPr>
              <a:t>Toontji Samallo</a:t>
            </a:r>
            <a:r>
              <a:rPr lang="nl-NL"/>
              <a:t/>
            </a:r>
            <a:br>
              <a:rPr lang="nl-NL"/>
            </a:br>
            <a:endParaRPr lang="nl-NL"/>
          </a:p>
        </p:txBody>
      </p:sp>
      <p:sp>
        <p:nvSpPr>
          <p:cNvPr id="3" name="Tijdelijke aanduiding voor inhoud 2"/>
          <p:cNvSpPr>
            <a:spLocks noGrp="1"/>
          </p:cNvSpPr>
          <p:nvPr>
            <p:ph idx="1"/>
          </p:nvPr>
        </p:nvSpPr>
        <p:spPr>
          <a:xfrm>
            <a:off x="467544" y="1340768"/>
            <a:ext cx="8229600" cy="5517232"/>
          </a:xfrm>
        </p:spPr>
        <p:txBody>
          <a:bodyPr>
            <a:normAutofit fontScale="77500" lnSpcReduction="20000"/>
          </a:bodyPr>
          <a:lstStyle/>
          <a:p>
            <a:r>
              <a:rPr lang="nl-NL" dirty="0" smtClean="0">
                <a:solidFill>
                  <a:schemeClr val="accent6"/>
                </a:solidFill>
              </a:rPr>
              <a:t>hij beval enkele teamleden om het drama onmiddellijk </a:t>
            </a:r>
            <a:r>
              <a:rPr lang="nl-NL" dirty="0">
                <a:solidFill>
                  <a:schemeClr val="accent6"/>
                </a:solidFill>
              </a:rPr>
              <a:t>bekend te maken in </a:t>
            </a:r>
            <a:r>
              <a:rPr lang="nl-NL" b="1" i="1" dirty="0">
                <a:solidFill>
                  <a:schemeClr val="accent6"/>
                </a:solidFill>
              </a:rPr>
              <a:t>Rumalait, Apisano en </a:t>
            </a:r>
            <a:r>
              <a:rPr lang="nl-NL" b="1" i="1" dirty="0" smtClean="0">
                <a:solidFill>
                  <a:schemeClr val="accent6"/>
                </a:solidFill>
              </a:rPr>
              <a:t>Liang</a:t>
            </a:r>
          </a:p>
          <a:p>
            <a:r>
              <a:rPr lang="nl-NL" dirty="0" smtClean="0">
                <a:solidFill>
                  <a:schemeClr val="accent6"/>
                </a:solidFill>
              </a:rPr>
              <a:t>andere </a:t>
            </a:r>
            <a:r>
              <a:rPr lang="nl-NL" dirty="0">
                <a:solidFill>
                  <a:schemeClr val="accent6"/>
                </a:solidFill>
              </a:rPr>
              <a:t>teamleden </a:t>
            </a:r>
            <a:r>
              <a:rPr lang="nl-NL" dirty="0" smtClean="0">
                <a:solidFill>
                  <a:schemeClr val="accent6"/>
                </a:solidFill>
              </a:rPr>
              <a:t>bleven achter in </a:t>
            </a:r>
            <a:r>
              <a:rPr lang="nl-NL" dirty="0">
                <a:solidFill>
                  <a:schemeClr val="accent6"/>
                </a:solidFill>
              </a:rPr>
              <a:t>hoogste staat van </a:t>
            </a:r>
            <a:r>
              <a:rPr lang="nl-NL" dirty="0" smtClean="0">
                <a:solidFill>
                  <a:schemeClr val="accent6"/>
                </a:solidFill>
              </a:rPr>
              <a:t>paraatheid.</a:t>
            </a:r>
          </a:p>
          <a:p>
            <a:r>
              <a:rPr lang="nl-NL" dirty="0">
                <a:solidFill>
                  <a:schemeClr val="accent6"/>
                </a:solidFill>
              </a:rPr>
              <a:t>teamleden </a:t>
            </a:r>
            <a:r>
              <a:rPr lang="nl-NL" dirty="0" smtClean="0">
                <a:solidFill>
                  <a:schemeClr val="accent6"/>
                </a:solidFill>
              </a:rPr>
              <a:t>kwamen snel terug </a:t>
            </a:r>
            <a:r>
              <a:rPr lang="nl-NL" dirty="0">
                <a:solidFill>
                  <a:schemeClr val="accent6"/>
                </a:solidFill>
              </a:rPr>
              <a:t>in gezelschap van mensen uit </a:t>
            </a:r>
            <a:r>
              <a:rPr lang="nl-NL" b="1" i="1" dirty="0">
                <a:solidFill>
                  <a:schemeClr val="accent6"/>
                </a:solidFill>
              </a:rPr>
              <a:t>Rumalait en Apisano</a:t>
            </a:r>
            <a:r>
              <a:rPr lang="nl-NL" dirty="0" smtClean="0">
                <a:solidFill>
                  <a:schemeClr val="accent6"/>
                </a:solidFill>
              </a:rPr>
              <a:t>.</a:t>
            </a:r>
          </a:p>
          <a:p>
            <a:r>
              <a:rPr lang="nl-NL" dirty="0">
                <a:solidFill>
                  <a:schemeClr val="accent6"/>
                </a:solidFill>
              </a:rPr>
              <a:t>besloten samen een eenheid te vormen en maakten plannen om die mensen van </a:t>
            </a:r>
            <a:r>
              <a:rPr lang="nl-NL" b="1" i="1" dirty="0">
                <a:solidFill>
                  <a:schemeClr val="accent6"/>
                </a:solidFill>
              </a:rPr>
              <a:t>Korulahuwey</a:t>
            </a:r>
            <a:r>
              <a:rPr lang="nl-NL" dirty="0">
                <a:solidFill>
                  <a:schemeClr val="accent6"/>
                </a:solidFill>
              </a:rPr>
              <a:t> aan te vallen</a:t>
            </a:r>
            <a:r>
              <a:rPr lang="nl-NL" dirty="0" smtClean="0">
                <a:solidFill>
                  <a:schemeClr val="accent6"/>
                </a:solidFill>
              </a:rPr>
              <a:t>.</a:t>
            </a:r>
          </a:p>
          <a:p>
            <a:r>
              <a:rPr lang="nl-NL" dirty="0" smtClean="0">
                <a:solidFill>
                  <a:schemeClr val="accent6"/>
                </a:solidFill>
              </a:rPr>
              <a:t>op </a:t>
            </a:r>
            <a:r>
              <a:rPr lang="nl-NL" dirty="0">
                <a:solidFill>
                  <a:schemeClr val="accent6"/>
                </a:solidFill>
              </a:rPr>
              <a:t>de plaats delict </a:t>
            </a:r>
            <a:r>
              <a:rPr lang="nl-NL" dirty="0" smtClean="0">
                <a:solidFill>
                  <a:schemeClr val="accent6"/>
                </a:solidFill>
              </a:rPr>
              <a:t>bleek dat </a:t>
            </a:r>
            <a:r>
              <a:rPr lang="nl-NL" dirty="0">
                <a:solidFill>
                  <a:schemeClr val="accent6"/>
                </a:solidFill>
              </a:rPr>
              <a:t>de </a:t>
            </a:r>
            <a:r>
              <a:rPr lang="nl-NL" dirty="0" smtClean="0">
                <a:solidFill>
                  <a:schemeClr val="accent6"/>
                </a:solidFill>
              </a:rPr>
              <a:t>ze al waren vertrokken</a:t>
            </a:r>
          </a:p>
          <a:p>
            <a:r>
              <a:rPr lang="nl-NL" dirty="0" smtClean="0">
                <a:solidFill>
                  <a:schemeClr val="accent6"/>
                </a:solidFill>
              </a:rPr>
              <a:t>Ze troffen alleen het </a:t>
            </a:r>
            <a:r>
              <a:rPr lang="nl-NL" dirty="0">
                <a:solidFill>
                  <a:schemeClr val="accent6"/>
                </a:solidFill>
              </a:rPr>
              <a:t>stoffelijk overschot van de </a:t>
            </a:r>
            <a:r>
              <a:rPr lang="nl-NL" b="1" i="1" dirty="0">
                <a:solidFill>
                  <a:schemeClr val="accent6"/>
                </a:solidFill>
              </a:rPr>
              <a:t>schoondochter van </a:t>
            </a:r>
            <a:r>
              <a:rPr lang="nl-NL" b="1" i="1" dirty="0" smtClean="0">
                <a:solidFill>
                  <a:schemeClr val="accent6"/>
                </a:solidFill>
              </a:rPr>
              <a:t>Niniolo </a:t>
            </a:r>
            <a:r>
              <a:rPr lang="nl-NL" dirty="0" smtClean="0">
                <a:solidFill>
                  <a:schemeClr val="accent6"/>
                </a:solidFill>
              </a:rPr>
              <a:t>aan</a:t>
            </a:r>
            <a:r>
              <a:rPr lang="nl-NL" b="1" dirty="0" smtClean="0">
                <a:solidFill>
                  <a:schemeClr val="accent6"/>
                </a:solidFill>
              </a:rPr>
              <a:t>, </a:t>
            </a:r>
            <a:r>
              <a:rPr lang="nl-NL" dirty="0">
                <a:solidFill>
                  <a:schemeClr val="accent6"/>
                </a:solidFill>
              </a:rPr>
              <a:t>dat er zonder hoofd bij lag</a:t>
            </a:r>
          </a:p>
          <a:p>
            <a:r>
              <a:rPr lang="nl-NL" dirty="0" smtClean="0">
                <a:solidFill>
                  <a:schemeClr val="accent6"/>
                </a:solidFill>
              </a:rPr>
              <a:t> </a:t>
            </a:r>
            <a:endParaRPr lang="nl-NL" dirty="0">
              <a:solidFill>
                <a:schemeClr val="accent6"/>
              </a:solidFill>
            </a:endParaRPr>
          </a:p>
          <a:p>
            <a:endParaRPr lang="nl-NL" dirty="0" smtClean="0"/>
          </a:p>
          <a:p>
            <a:endParaRPr lang="nl-NL" dirty="0" smtClean="0"/>
          </a:p>
          <a:p>
            <a:endParaRPr lang="nl-NL" dirty="0"/>
          </a:p>
        </p:txBody>
      </p:sp>
    </p:spTree>
    <p:extLst>
      <p:ext uri="{BB962C8B-B14F-4D97-AF65-F5344CB8AC3E}">
        <p14:creationId xmlns:p14="http://schemas.microsoft.com/office/powerpoint/2010/main" val="8622333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67544" y="188640"/>
            <a:ext cx="8229600" cy="6265912"/>
          </a:xfrm>
        </p:spPr>
        <p:txBody>
          <a:bodyPr>
            <a:normAutofit fontScale="92500" lnSpcReduction="10000"/>
          </a:bodyPr>
          <a:lstStyle/>
          <a:p>
            <a:r>
              <a:rPr lang="en-US" smtClean="0">
                <a:solidFill>
                  <a:schemeClr val="accent6"/>
                </a:solidFill>
              </a:rPr>
              <a:t>De eenheid was verslagen</a:t>
            </a:r>
          </a:p>
          <a:p>
            <a:r>
              <a:rPr lang="nl-NL" b="1" i="1" smtClean="0">
                <a:solidFill>
                  <a:schemeClr val="accent6"/>
                </a:solidFill>
              </a:rPr>
              <a:t>Johanis Toontji Samallo </a:t>
            </a:r>
            <a:r>
              <a:rPr lang="nl-NL" smtClean="0">
                <a:solidFill>
                  <a:schemeClr val="accent6"/>
                </a:solidFill>
              </a:rPr>
              <a:t>vertelde toen </a:t>
            </a:r>
            <a:r>
              <a:rPr lang="en-US" smtClean="0">
                <a:solidFill>
                  <a:schemeClr val="accent6"/>
                </a:solidFill>
              </a:rPr>
              <a:t>dat hij </a:t>
            </a:r>
            <a:r>
              <a:rPr lang="nl-NL" b="1" i="1" smtClean="0">
                <a:solidFill>
                  <a:schemeClr val="accent6"/>
                </a:solidFill>
              </a:rPr>
              <a:t>Niniolo</a:t>
            </a:r>
            <a:r>
              <a:rPr lang="nl-NL" b="1" smtClean="0">
                <a:solidFill>
                  <a:schemeClr val="accent6"/>
                </a:solidFill>
              </a:rPr>
              <a:t> </a:t>
            </a:r>
            <a:r>
              <a:rPr lang="nl-NL" smtClean="0">
                <a:solidFill>
                  <a:schemeClr val="accent6"/>
                </a:solidFill>
              </a:rPr>
              <a:t>had verstopt in de </a:t>
            </a:r>
            <a:r>
              <a:rPr lang="nl-NL" b="1" smtClean="0">
                <a:solidFill>
                  <a:schemeClr val="accent6"/>
                </a:solidFill>
              </a:rPr>
              <a:t>Walang Goti</a:t>
            </a:r>
          </a:p>
          <a:p>
            <a:r>
              <a:rPr lang="nl-NL" smtClean="0">
                <a:solidFill>
                  <a:schemeClr val="accent6"/>
                </a:solidFill>
              </a:rPr>
              <a:t>ze haastten </a:t>
            </a:r>
            <a:r>
              <a:rPr lang="nl-NL">
                <a:solidFill>
                  <a:schemeClr val="accent6"/>
                </a:solidFill>
              </a:rPr>
              <a:t>ze zich naar de walang </a:t>
            </a:r>
            <a:r>
              <a:rPr lang="nl-NL" smtClean="0">
                <a:solidFill>
                  <a:schemeClr val="accent6"/>
                </a:solidFill>
              </a:rPr>
              <a:t>goti</a:t>
            </a:r>
          </a:p>
          <a:p>
            <a:r>
              <a:rPr lang="nl-NL">
                <a:solidFill>
                  <a:schemeClr val="accent6"/>
                </a:solidFill>
              </a:rPr>
              <a:t>plotseling een stem onder de </a:t>
            </a:r>
            <a:r>
              <a:rPr lang="nl-NL" b="1" i="1">
                <a:solidFill>
                  <a:schemeClr val="accent6"/>
                </a:solidFill>
              </a:rPr>
              <a:t>timbil tetul </a:t>
            </a:r>
            <a:r>
              <a:rPr lang="nl-NL">
                <a:solidFill>
                  <a:schemeClr val="accent6"/>
                </a:solidFill>
              </a:rPr>
              <a:t>vandaan die zei: </a:t>
            </a:r>
            <a:r>
              <a:rPr lang="nl-NL" b="1" i="1">
                <a:solidFill>
                  <a:schemeClr val="accent6"/>
                </a:solidFill>
              </a:rPr>
              <a:t>“Ik ben hier</a:t>
            </a:r>
            <a:r>
              <a:rPr lang="nl-NL" b="1" i="1" smtClean="0">
                <a:solidFill>
                  <a:schemeClr val="accent6"/>
                </a:solidFill>
              </a:rPr>
              <a:t>….!”.</a:t>
            </a:r>
          </a:p>
          <a:p>
            <a:r>
              <a:rPr lang="nl-NL">
                <a:solidFill>
                  <a:schemeClr val="accent6"/>
                </a:solidFill>
              </a:rPr>
              <a:t>Zij tilden meteen de mand op en het bleek dat het inderdaad Niniolo </a:t>
            </a:r>
            <a:r>
              <a:rPr lang="nl-NL" smtClean="0">
                <a:solidFill>
                  <a:schemeClr val="accent6"/>
                </a:solidFill>
              </a:rPr>
              <a:t>was</a:t>
            </a:r>
          </a:p>
          <a:p>
            <a:r>
              <a:rPr lang="nl-NL">
                <a:solidFill>
                  <a:schemeClr val="accent6"/>
                </a:solidFill>
              </a:rPr>
              <a:t>De </a:t>
            </a:r>
            <a:r>
              <a:rPr lang="nl-NL" smtClean="0">
                <a:solidFill>
                  <a:schemeClr val="accent6"/>
                </a:solidFill>
              </a:rPr>
              <a:t>bedrukte stemming </a:t>
            </a:r>
            <a:r>
              <a:rPr lang="nl-NL">
                <a:solidFill>
                  <a:schemeClr val="accent6"/>
                </a:solidFill>
              </a:rPr>
              <a:t>veranderde in rust en blijdschap vanwege </a:t>
            </a:r>
            <a:r>
              <a:rPr lang="nl-NL" b="1" i="1">
                <a:solidFill>
                  <a:schemeClr val="accent6"/>
                </a:solidFill>
              </a:rPr>
              <a:t>de redding van Niniolo.</a:t>
            </a:r>
            <a:endParaRPr lang="nl-NL" b="1" i="1" smtClean="0">
              <a:solidFill>
                <a:schemeClr val="accent6"/>
              </a:solidFill>
            </a:endParaRPr>
          </a:p>
          <a:p>
            <a:endParaRPr lang="nl-NL" b="1" i="1" smtClean="0"/>
          </a:p>
          <a:p>
            <a:endParaRPr lang="nl-NL" b="1" smtClean="0"/>
          </a:p>
          <a:p>
            <a:endParaRPr lang="en-US" smtClean="0"/>
          </a:p>
          <a:p>
            <a:endParaRPr lang="nl-NL"/>
          </a:p>
        </p:txBody>
      </p:sp>
    </p:spTree>
    <p:extLst>
      <p:ext uri="{BB962C8B-B14F-4D97-AF65-F5344CB8AC3E}">
        <p14:creationId xmlns:p14="http://schemas.microsoft.com/office/powerpoint/2010/main" val="14025043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a:solidFill>
                  <a:schemeClr val="accent3"/>
                </a:solidFill>
              </a:rPr>
              <a:t>10 De afspraak </a:t>
            </a:r>
            <a:r>
              <a:rPr lang="nl-NL" b="1" smtClean="0">
                <a:solidFill>
                  <a:schemeClr val="accent3"/>
                </a:solidFill>
              </a:rPr>
              <a:t>bij de  </a:t>
            </a:r>
            <a:r>
              <a:rPr lang="nl-NL" b="1">
                <a:solidFill>
                  <a:schemeClr val="accent3"/>
                </a:solidFill>
              </a:rPr>
              <a:t>Walang Pantai</a:t>
            </a:r>
            <a:endParaRPr lang="nl-NL">
              <a:solidFill>
                <a:schemeClr val="accent3"/>
              </a:solidFill>
            </a:endParaRPr>
          </a:p>
        </p:txBody>
      </p:sp>
      <p:sp>
        <p:nvSpPr>
          <p:cNvPr id="3" name="Tijdelijke aanduiding voor inhoud 2"/>
          <p:cNvSpPr>
            <a:spLocks noGrp="1"/>
          </p:cNvSpPr>
          <p:nvPr>
            <p:ph idx="1"/>
          </p:nvPr>
        </p:nvSpPr>
        <p:spPr>
          <a:xfrm>
            <a:off x="467544" y="1600200"/>
            <a:ext cx="8229600" cy="5257800"/>
          </a:xfrm>
        </p:spPr>
        <p:txBody>
          <a:bodyPr>
            <a:normAutofit fontScale="85000" lnSpcReduction="20000"/>
          </a:bodyPr>
          <a:lstStyle/>
          <a:p>
            <a:r>
              <a:rPr lang="en-US" smtClean="0">
                <a:solidFill>
                  <a:srgbClr val="0070C0"/>
                </a:solidFill>
              </a:rPr>
              <a:t>ze gingen terug naar de </a:t>
            </a:r>
            <a:r>
              <a:rPr lang="nl-NL" b="1" i="1" smtClean="0">
                <a:solidFill>
                  <a:srgbClr val="0070C0"/>
                </a:solidFill>
              </a:rPr>
              <a:t>walang pantai</a:t>
            </a:r>
          </a:p>
          <a:p>
            <a:r>
              <a:rPr lang="nl-NL" smtClean="0">
                <a:solidFill>
                  <a:srgbClr val="0070C0"/>
                </a:solidFill>
              </a:rPr>
              <a:t>de </a:t>
            </a:r>
            <a:r>
              <a:rPr lang="nl-NL">
                <a:solidFill>
                  <a:srgbClr val="0070C0"/>
                </a:solidFill>
              </a:rPr>
              <a:t>mensen van Rumalait en Apisano onderling een korte </a:t>
            </a:r>
            <a:r>
              <a:rPr lang="nl-NL" smtClean="0">
                <a:solidFill>
                  <a:srgbClr val="0070C0"/>
                </a:solidFill>
              </a:rPr>
              <a:t>discussie</a:t>
            </a:r>
          </a:p>
          <a:p>
            <a:r>
              <a:rPr lang="nl-NL" smtClean="0">
                <a:solidFill>
                  <a:srgbClr val="0070C0"/>
                </a:solidFill>
              </a:rPr>
              <a:t>daarna </a:t>
            </a:r>
            <a:r>
              <a:rPr lang="nl-NL">
                <a:solidFill>
                  <a:srgbClr val="0070C0"/>
                </a:solidFill>
              </a:rPr>
              <a:t>spraken ze samen hun oprechte dank </a:t>
            </a:r>
            <a:r>
              <a:rPr lang="nl-NL" smtClean="0">
                <a:solidFill>
                  <a:srgbClr val="0070C0"/>
                </a:solidFill>
              </a:rPr>
              <a:t>uit</a:t>
            </a:r>
          </a:p>
          <a:p>
            <a:r>
              <a:rPr lang="nl-NL" smtClean="0">
                <a:solidFill>
                  <a:srgbClr val="0070C0"/>
                </a:solidFill>
              </a:rPr>
              <a:t>“laten </a:t>
            </a:r>
            <a:r>
              <a:rPr lang="nl-NL">
                <a:solidFill>
                  <a:srgbClr val="0070C0"/>
                </a:solidFill>
              </a:rPr>
              <a:t>wij als de dorpen </a:t>
            </a:r>
            <a:r>
              <a:rPr lang="nl-NL" b="1" i="1">
                <a:solidFill>
                  <a:srgbClr val="0070C0"/>
                </a:solidFill>
              </a:rPr>
              <a:t>Rumalait en Apisano </a:t>
            </a:r>
            <a:r>
              <a:rPr lang="nl-NL">
                <a:solidFill>
                  <a:srgbClr val="0070C0"/>
                </a:solidFill>
              </a:rPr>
              <a:t>een zeer hechte vriendschap sluiten met het dorp </a:t>
            </a:r>
            <a:r>
              <a:rPr lang="nl-NL" b="1" i="1" smtClean="0">
                <a:solidFill>
                  <a:srgbClr val="0070C0"/>
                </a:solidFill>
              </a:rPr>
              <a:t>Akoon</a:t>
            </a:r>
            <a:r>
              <a:rPr lang="nl-NL" smtClean="0">
                <a:solidFill>
                  <a:srgbClr val="0070C0"/>
                </a:solidFill>
              </a:rPr>
              <a:t>” </a:t>
            </a:r>
            <a:r>
              <a:rPr lang="nl-NL">
                <a:solidFill>
                  <a:srgbClr val="0070C0"/>
                </a:solidFill>
              </a:rPr>
              <a:t> </a:t>
            </a:r>
          </a:p>
          <a:p>
            <a:r>
              <a:rPr lang="nl-NL" b="1" i="1" smtClean="0">
                <a:solidFill>
                  <a:srgbClr val="0070C0"/>
                </a:solidFill>
              </a:rPr>
              <a:t>Johanis </a:t>
            </a:r>
            <a:r>
              <a:rPr lang="nl-NL" b="1" i="1">
                <a:solidFill>
                  <a:srgbClr val="0070C0"/>
                </a:solidFill>
              </a:rPr>
              <a:t>Toontji Samallo </a:t>
            </a:r>
            <a:r>
              <a:rPr lang="nl-NL" smtClean="0">
                <a:solidFill>
                  <a:srgbClr val="0070C0"/>
                </a:solidFill>
              </a:rPr>
              <a:t>reageerde met:  </a:t>
            </a:r>
          </a:p>
          <a:p>
            <a:r>
              <a:rPr lang="nl-NL" b="1" smtClean="0">
                <a:solidFill>
                  <a:srgbClr val="0070C0"/>
                </a:solidFill>
              </a:rPr>
              <a:t>“laten </a:t>
            </a:r>
            <a:r>
              <a:rPr lang="nl-NL" b="1">
                <a:solidFill>
                  <a:srgbClr val="0070C0"/>
                </a:solidFill>
              </a:rPr>
              <a:t>wij die vriendschap bekrachtigen door een Pela overeenkomst te sluiten”.</a:t>
            </a:r>
          </a:p>
          <a:p>
            <a:r>
              <a:rPr lang="nl-NL">
                <a:solidFill>
                  <a:srgbClr val="0070C0"/>
                </a:solidFill>
              </a:rPr>
              <a:t>d</a:t>
            </a:r>
            <a:r>
              <a:rPr lang="nl-NL" smtClean="0">
                <a:solidFill>
                  <a:srgbClr val="0070C0"/>
                </a:solidFill>
              </a:rPr>
              <a:t>e </a:t>
            </a:r>
            <a:r>
              <a:rPr lang="nl-NL">
                <a:solidFill>
                  <a:srgbClr val="0070C0"/>
                </a:solidFill>
              </a:rPr>
              <a:t>aanwezigen aanvaarden het voorstel en waren het met Johanis Toontji Samallo eens</a:t>
            </a:r>
          </a:p>
        </p:txBody>
      </p:sp>
    </p:spTree>
    <p:extLst>
      <p:ext uri="{BB962C8B-B14F-4D97-AF65-F5344CB8AC3E}">
        <p14:creationId xmlns:p14="http://schemas.microsoft.com/office/powerpoint/2010/main" val="2501246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556792"/>
          </a:xfrm>
        </p:spPr>
        <p:txBody>
          <a:bodyPr>
            <a:normAutofit fontScale="90000"/>
          </a:bodyPr>
          <a:lstStyle/>
          <a:p>
            <a:r>
              <a:rPr lang="nl-NL" b="1">
                <a:solidFill>
                  <a:srgbClr val="C00000"/>
                </a:solidFill>
              </a:rPr>
              <a:t>11 de eerste daad van van het verbond</a:t>
            </a:r>
            <a:r>
              <a:rPr lang="nl-NL"/>
              <a:t/>
            </a:r>
            <a:br>
              <a:rPr lang="nl-NL"/>
            </a:br>
            <a:endParaRPr lang="nl-NL"/>
          </a:p>
        </p:txBody>
      </p:sp>
      <p:sp>
        <p:nvSpPr>
          <p:cNvPr id="3" name="Tijdelijke aanduiding voor inhoud 2"/>
          <p:cNvSpPr>
            <a:spLocks noGrp="1"/>
          </p:cNvSpPr>
          <p:nvPr>
            <p:ph idx="1"/>
          </p:nvPr>
        </p:nvSpPr>
        <p:spPr>
          <a:xfrm>
            <a:off x="457200" y="1600200"/>
            <a:ext cx="8686800" cy="5257800"/>
          </a:xfrm>
        </p:spPr>
        <p:txBody>
          <a:bodyPr>
            <a:normAutofit fontScale="92500" lnSpcReduction="20000"/>
          </a:bodyPr>
          <a:lstStyle/>
          <a:p>
            <a:r>
              <a:rPr lang="nl-NL">
                <a:solidFill>
                  <a:srgbClr val="0070C0"/>
                </a:solidFill>
              </a:rPr>
              <a:t>In overeenstemming met die </a:t>
            </a:r>
            <a:r>
              <a:rPr lang="nl-NL" smtClean="0">
                <a:solidFill>
                  <a:srgbClr val="0070C0"/>
                </a:solidFill>
              </a:rPr>
              <a:t>pas gesloten verbintenis </a:t>
            </a:r>
            <a:r>
              <a:rPr lang="nl-NL">
                <a:solidFill>
                  <a:srgbClr val="0070C0"/>
                </a:solidFill>
              </a:rPr>
              <a:t>gingen ze met zijn allen terug om het stoffelijk overschot van de schoondochter van Niniolo op te halen en het over te brengen naar Rumalait om daar te worden begraven</a:t>
            </a:r>
          </a:p>
          <a:p>
            <a:r>
              <a:rPr lang="nl-NL" smtClean="0">
                <a:solidFill>
                  <a:srgbClr val="C00000"/>
                </a:solidFill>
              </a:rPr>
              <a:t>Ze spraken af dat:</a:t>
            </a:r>
            <a:r>
              <a:rPr lang="nl-NL">
                <a:solidFill>
                  <a:srgbClr val="0070C0"/>
                </a:solidFill>
              </a:rPr>
              <a:t> </a:t>
            </a:r>
          </a:p>
          <a:p>
            <a:r>
              <a:rPr lang="nl-NL">
                <a:solidFill>
                  <a:srgbClr val="0070C0"/>
                </a:solidFill>
              </a:rPr>
              <a:t>De hechte band, die uitgegroeid is tot een verbond, moet worden versterkt en het verbond moet toegepast worden in de gemeenschap, als erfenis voor het komende nageslacht.</a:t>
            </a:r>
          </a:p>
          <a:p>
            <a:r>
              <a:rPr lang="nl-NL">
                <a:solidFill>
                  <a:srgbClr val="0070C0"/>
                </a:solidFill>
              </a:rPr>
              <a:t> </a:t>
            </a:r>
          </a:p>
        </p:txBody>
      </p:sp>
    </p:spTree>
    <p:extLst>
      <p:ext uri="{BB962C8B-B14F-4D97-AF65-F5344CB8AC3E}">
        <p14:creationId xmlns:p14="http://schemas.microsoft.com/office/powerpoint/2010/main" val="19000611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43303"/>
            <a:ext cx="4397215" cy="6288911"/>
          </a:xfrm>
          <a:prstGeom prst="rect">
            <a:avLst/>
          </a:prstGeom>
        </p:spPr>
      </p:pic>
      <p:sp>
        <p:nvSpPr>
          <p:cNvPr id="5" name="Tekstvak 4"/>
          <p:cNvSpPr txBox="1"/>
          <p:nvPr/>
        </p:nvSpPr>
        <p:spPr>
          <a:xfrm>
            <a:off x="5133950" y="5331885"/>
            <a:ext cx="3816424" cy="1200329"/>
          </a:xfrm>
          <a:prstGeom prst="rect">
            <a:avLst/>
          </a:prstGeom>
          <a:noFill/>
        </p:spPr>
        <p:txBody>
          <a:bodyPr wrap="square" rtlCol="0">
            <a:spAutoFit/>
          </a:bodyPr>
          <a:lstStyle/>
          <a:p>
            <a:r>
              <a:rPr lang="nl-NL" dirty="0" smtClean="0"/>
              <a:t>Vanuit Akoon ging men sagokloppen in de kuststreek van West Seram, in de Elpaputih-baai</a:t>
            </a:r>
            <a:endParaRPr lang="nl-NL" dirty="0"/>
          </a:p>
        </p:txBody>
      </p:sp>
    </p:spTree>
    <p:extLst>
      <p:ext uri="{BB962C8B-B14F-4D97-AF65-F5344CB8AC3E}">
        <p14:creationId xmlns:p14="http://schemas.microsoft.com/office/powerpoint/2010/main" val="6091190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260648"/>
            <a:ext cx="8229600" cy="6408712"/>
          </a:xfrm>
        </p:spPr>
        <p:txBody>
          <a:bodyPr>
            <a:normAutofit fontScale="77500" lnSpcReduction="20000"/>
          </a:bodyPr>
          <a:lstStyle/>
          <a:p>
            <a:r>
              <a:rPr lang="nl-NL" dirty="0">
                <a:solidFill>
                  <a:schemeClr val="tx2"/>
                </a:solidFill>
              </a:rPr>
              <a:t>De monding van Uroro rivier en de Walang Pantai zijn de blijvende getuigen van het gesloten </a:t>
            </a:r>
            <a:r>
              <a:rPr lang="nl-NL" dirty="0" smtClean="0">
                <a:solidFill>
                  <a:schemeClr val="tx2"/>
                </a:solidFill>
              </a:rPr>
              <a:t>Pelaverbond </a:t>
            </a:r>
            <a:r>
              <a:rPr lang="nl-NL" dirty="0">
                <a:solidFill>
                  <a:schemeClr val="tx2"/>
                </a:solidFill>
              </a:rPr>
              <a:t>dat een blijvende herinnering is geworden voor het dorpsbestuur en de bewoners van de drie dorpen, van generatie op generatie.</a:t>
            </a:r>
          </a:p>
          <a:p>
            <a:pPr marL="0" indent="0">
              <a:buNone/>
            </a:pPr>
            <a:r>
              <a:rPr lang="nl-NL" dirty="0">
                <a:solidFill>
                  <a:schemeClr val="tx2"/>
                </a:solidFill>
              </a:rPr>
              <a:t> </a:t>
            </a:r>
          </a:p>
          <a:p>
            <a:r>
              <a:rPr lang="nl-NL" dirty="0">
                <a:solidFill>
                  <a:schemeClr val="tx2"/>
                </a:solidFill>
              </a:rPr>
              <a:t>In overeenstemming met die verbintenis gingen ze met zijn allen terug om het stoffelijk overschot van de schoondochter van Niniolo op te halen en het over te brengen naar Rumalait om daar te worden begraven</a:t>
            </a:r>
          </a:p>
          <a:p>
            <a:pPr marL="0" indent="0">
              <a:buNone/>
            </a:pPr>
            <a:endParaRPr lang="nl-NL" dirty="0">
              <a:solidFill>
                <a:schemeClr val="tx2"/>
              </a:solidFill>
            </a:endParaRPr>
          </a:p>
          <a:p>
            <a:r>
              <a:rPr lang="nl-NL" dirty="0">
                <a:solidFill>
                  <a:schemeClr val="tx2"/>
                </a:solidFill>
              </a:rPr>
              <a:t>De hechte band, die uitgegroeid is tot een verbond, moet worden versterkt en het verbond moet toegepast worden in de gemeenschap, als erfenis voor het komende nageslacht.</a:t>
            </a:r>
          </a:p>
          <a:p>
            <a:pPr marL="0" indent="0">
              <a:buNone/>
            </a:pPr>
            <a:r>
              <a:rPr lang="nl-NL" dirty="0">
                <a:solidFill>
                  <a:schemeClr val="tx2"/>
                </a:solidFill>
              </a:rPr>
              <a:t> </a:t>
            </a:r>
          </a:p>
          <a:p>
            <a:endParaRPr lang="nl-NL" dirty="0"/>
          </a:p>
        </p:txBody>
      </p:sp>
    </p:spTree>
    <p:extLst>
      <p:ext uri="{BB962C8B-B14F-4D97-AF65-F5344CB8AC3E}">
        <p14:creationId xmlns:p14="http://schemas.microsoft.com/office/powerpoint/2010/main" val="18389718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260086" cy="6858000"/>
          </a:xfrm>
          <a:prstGeom prst="rect">
            <a:avLst/>
          </a:prstGeom>
        </p:spPr>
      </p:pic>
    </p:spTree>
    <p:extLst>
      <p:ext uri="{BB962C8B-B14F-4D97-AF65-F5344CB8AC3E}">
        <p14:creationId xmlns:p14="http://schemas.microsoft.com/office/powerpoint/2010/main" val="8403033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67568" cy="6858000"/>
          </a:xfrm>
          <a:prstGeom prst="rect">
            <a:avLst/>
          </a:prstGeom>
        </p:spPr>
      </p:pic>
    </p:spTree>
    <p:extLst>
      <p:ext uri="{BB962C8B-B14F-4D97-AF65-F5344CB8AC3E}">
        <p14:creationId xmlns:p14="http://schemas.microsoft.com/office/powerpoint/2010/main" val="40480822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2" y="0"/>
            <a:ext cx="9212264" cy="6858000"/>
          </a:xfrm>
          <a:prstGeom prst="rect">
            <a:avLst/>
          </a:prstGeom>
        </p:spPr>
      </p:pic>
    </p:spTree>
    <p:extLst>
      <p:ext uri="{BB962C8B-B14F-4D97-AF65-F5344CB8AC3E}">
        <p14:creationId xmlns:p14="http://schemas.microsoft.com/office/powerpoint/2010/main" val="9191665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68760"/>
            <a:ext cx="9144000" cy="4392489"/>
          </a:xfrm>
        </p:spPr>
      </p:pic>
    </p:spTree>
    <p:extLst>
      <p:ext uri="{BB962C8B-B14F-4D97-AF65-F5344CB8AC3E}">
        <p14:creationId xmlns:p14="http://schemas.microsoft.com/office/powerpoint/2010/main" val="5581751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a:solidFill>
                  <a:srgbClr val="C00000"/>
                </a:solidFill>
              </a:rPr>
              <a:t>12 Terug in Akoon</a:t>
            </a:r>
            <a:endParaRPr lang="nl-NL">
              <a:solidFill>
                <a:srgbClr val="C00000"/>
              </a:solidFill>
            </a:endParaRPr>
          </a:p>
        </p:txBody>
      </p:sp>
      <p:sp>
        <p:nvSpPr>
          <p:cNvPr id="3" name="Tijdelijke aanduiding voor inhoud 2"/>
          <p:cNvSpPr>
            <a:spLocks noGrp="1"/>
          </p:cNvSpPr>
          <p:nvPr>
            <p:ph idx="1"/>
          </p:nvPr>
        </p:nvSpPr>
        <p:spPr>
          <a:xfrm>
            <a:off x="457200" y="1268760"/>
            <a:ext cx="8229600" cy="5472608"/>
          </a:xfrm>
        </p:spPr>
        <p:txBody>
          <a:bodyPr>
            <a:normAutofit fontScale="85000" lnSpcReduction="20000"/>
          </a:bodyPr>
          <a:lstStyle/>
          <a:p>
            <a:r>
              <a:rPr lang="nl-NL">
                <a:solidFill>
                  <a:srgbClr val="0070C0"/>
                </a:solidFill>
              </a:rPr>
              <a:t>Deze kwestie hield Johanis Toontji Samallo dag en nacht bezig</a:t>
            </a:r>
            <a:r>
              <a:rPr lang="nl-NL" smtClean="0">
                <a:solidFill>
                  <a:srgbClr val="0070C0"/>
                </a:solidFill>
              </a:rPr>
              <a:t>.</a:t>
            </a:r>
          </a:p>
          <a:p>
            <a:endParaRPr lang="nl-NL">
              <a:solidFill>
                <a:srgbClr val="0070C0"/>
              </a:solidFill>
            </a:endParaRPr>
          </a:p>
          <a:p>
            <a:r>
              <a:rPr lang="nl-NL" smtClean="0">
                <a:solidFill>
                  <a:srgbClr val="0070C0"/>
                </a:solidFill>
              </a:rPr>
              <a:t>Johanis </a:t>
            </a:r>
            <a:r>
              <a:rPr lang="nl-NL">
                <a:solidFill>
                  <a:srgbClr val="0070C0"/>
                </a:solidFill>
              </a:rPr>
              <a:t>Toontji Samallo en zijn </a:t>
            </a:r>
            <a:r>
              <a:rPr lang="nl-NL" smtClean="0">
                <a:solidFill>
                  <a:srgbClr val="0070C0"/>
                </a:solidFill>
              </a:rPr>
              <a:t>team gingen na afronding van het werk </a:t>
            </a:r>
            <a:r>
              <a:rPr lang="nl-NL">
                <a:solidFill>
                  <a:srgbClr val="0070C0"/>
                </a:solidFill>
              </a:rPr>
              <a:t>terug, </a:t>
            </a:r>
            <a:r>
              <a:rPr lang="nl-NL" smtClean="0">
                <a:solidFill>
                  <a:srgbClr val="0070C0"/>
                </a:solidFill>
              </a:rPr>
              <a:t>en ze </a:t>
            </a:r>
            <a:r>
              <a:rPr lang="nl-NL">
                <a:solidFill>
                  <a:srgbClr val="0070C0"/>
                </a:solidFill>
              </a:rPr>
              <a:t>namen </a:t>
            </a:r>
            <a:r>
              <a:rPr lang="nl-NL" b="1" i="1" smtClean="0">
                <a:solidFill>
                  <a:srgbClr val="0070C0"/>
                </a:solidFill>
              </a:rPr>
              <a:t>sagu tumang </a:t>
            </a:r>
            <a:r>
              <a:rPr lang="nl-NL">
                <a:solidFill>
                  <a:srgbClr val="0070C0"/>
                </a:solidFill>
              </a:rPr>
              <a:t>mee voor hun gezinnen en familieleden die ze een tijdlang hadden achtergelaten</a:t>
            </a:r>
            <a:r>
              <a:rPr lang="nl-NL" smtClean="0">
                <a:solidFill>
                  <a:srgbClr val="0070C0"/>
                </a:solidFill>
              </a:rPr>
              <a:t>.</a:t>
            </a:r>
          </a:p>
          <a:p>
            <a:endParaRPr lang="nl-NL">
              <a:solidFill>
                <a:srgbClr val="0070C0"/>
              </a:solidFill>
            </a:endParaRPr>
          </a:p>
          <a:p>
            <a:r>
              <a:rPr lang="nl-NL" smtClean="0">
                <a:solidFill>
                  <a:srgbClr val="0070C0"/>
                </a:solidFill>
              </a:rPr>
              <a:t>Veilig </a:t>
            </a:r>
            <a:r>
              <a:rPr lang="nl-NL">
                <a:solidFill>
                  <a:srgbClr val="0070C0"/>
                </a:solidFill>
              </a:rPr>
              <a:t>aangekomen in Akoon, werd de tragische en historische gebeurtenis onmiddellijk aan het dorpsbestuur van Akoon gerapporteerd</a:t>
            </a:r>
          </a:p>
          <a:p>
            <a:pPr marL="0" indent="0">
              <a:buNone/>
            </a:pPr>
            <a:r>
              <a:rPr lang="nl-NL">
                <a:solidFill>
                  <a:srgbClr val="0070C0"/>
                </a:solidFill>
              </a:rPr>
              <a:t> </a:t>
            </a:r>
          </a:p>
        </p:txBody>
      </p:sp>
    </p:spTree>
    <p:extLst>
      <p:ext uri="{BB962C8B-B14F-4D97-AF65-F5344CB8AC3E}">
        <p14:creationId xmlns:p14="http://schemas.microsoft.com/office/powerpoint/2010/main" val="14298664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rgbClr val="C00000"/>
                </a:solidFill>
              </a:rPr>
              <a:t>13 B</a:t>
            </a:r>
            <a:r>
              <a:rPr lang="nl-NL" b="1" dirty="0" smtClean="0">
                <a:solidFill>
                  <a:srgbClr val="C00000"/>
                </a:solidFill>
              </a:rPr>
              <a:t>ekrachtiging </a:t>
            </a:r>
            <a:r>
              <a:rPr lang="nl-NL" b="1" dirty="0">
                <a:solidFill>
                  <a:srgbClr val="C00000"/>
                </a:solidFill>
              </a:rPr>
              <a:t>van het pelaverbond door Akoon</a:t>
            </a:r>
            <a:endParaRPr lang="nl-NL" dirty="0">
              <a:solidFill>
                <a:srgbClr val="C00000"/>
              </a:solidFill>
            </a:endParaRPr>
          </a:p>
        </p:txBody>
      </p:sp>
      <p:sp>
        <p:nvSpPr>
          <p:cNvPr id="3" name="Tijdelijke aanduiding voor inhoud 2"/>
          <p:cNvSpPr>
            <a:spLocks noGrp="1"/>
          </p:cNvSpPr>
          <p:nvPr>
            <p:ph idx="1"/>
          </p:nvPr>
        </p:nvSpPr>
        <p:spPr>
          <a:xfrm>
            <a:off x="457200" y="1556792"/>
            <a:ext cx="8229600" cy="5112568"/>
          </a:xfrm>
        </p:spPr>
        <p:txBody>
          <a:bodyPr>
            <a:normAutofit fontScale="70000" lnSpcReduction="20000"/>
          </a:bodyPr>
          <a:lstStyle/>
          <a:p>
            <a:r>
              <a:rPr lang="nl-NL">
                <a:solidFill>
                  <a:schemeClr val="accent6"/>
                </a:solidFill>
              </a:rPr>
              <a:t>Het dorpsbestuur van </a:t>
            </a:r>
            <a:r>
              <a:rPr lang="nl-NL" b="1" i="1" smtClean="0">
                <a:solidFill>
                  <a:schemeClr val="accent6"/>
                </a:solidFill>
              </a:rPr>
              <a:t>Akoon</a:t>
            </a:r>
            <a:r>
              <a:rPr lang="nl-NL" smtClean="0">
                <a:solidFill>
                  <a:schemeClr val="accent6"/>
                </a:solidFill>
              </a:rPr>
              <a:t> hield een beraad met als uitkomst dat het de </a:t>
            </a:r>
            <a:r>
              <a:rPr lang="nl-NL">
                <a:solidFill>
                  <a:schemeClr val="accent6"/>
                </a:solidFill>
              </a:rPr>
              <a:t>Pela overeenkomst </a:t>
            </a:r>
            <a:r>
              <a:rPr lang="nl-NL" smtClean="0">
                <a:solidFill>
                  <a:schemeClr val="accent6"/>
                </a:solidFill>
              </a:rPr>
              <a:t>accepteerde</a:t>
            </a:r>
          </a:p>
          <a:p>
            <a:endParaRPr lang="nl-NL" smtClean="0">
              <a:solidFill>
                <a:schemeClr val="accent6"/>
              </a:solidFill>
            </a:endParaRPr>
          </a:p>
          <a:p>
            <a:r>
              <a:rPr lang="nl-NL" smtClean="0">
                <a:solidFill>
                  <a:schemeClr val="accent6"/>
                </a:solidFill>
              </a:rPr>
              <a:t>bij de eerst volgende gelegenheid ging </a:t>
            </a:r>
            <a:r>
              <a:rPr lang="nl-NL">
                <a:solidFill>
                  <a:schemeClr val="accent6"/>
                </a:solidFill>
              </a:rPr>
              <a:t>het dorpsbestuur van </a:t>
            </a:r>
            <a:r>
              <a:rPr lang="nl-NL" smtClean="0">
                <a:solidFill>
                  <a:schemeClr val="accent6"/>
                </a:solidFill>
              </a:rPr>
              <a:t>Akoon </a:t>
            </a:r>
            <a:r>
              <a:rPr lang="nl-NL">
                <a:solidFill>
                  <a:schemeClr val="accent6"/>
                </a:solidFill>
              </a:rPr>
              <a:t>met </a:t>
            </a:r>
            <a:r>
              <a:rPr lang="nl-NL" smtClean="0">
                <a:solidFill>
                  <a:schemeClr val="accent6"/>
                </a:solidFill>
              </a:rPr>
              <a:t>enkele dorpelingen naar </a:t>
            </a:r>
            <a:r>
              <a:rPr lang="nl-NL" b="1" i="1">
                <a:solidFill>
                  <a:schemeClr val="accent6"/>
                </a:solidFill>
              </a:rPr>
              <a:t>Rumalait en Apisano </a:t>
            </a:r>
            <a:r>
              <a:rPr lang="nl-NL">
                <a:solidFill>
                  <a:schemeClr val="accent6"/>
                </a:solidFill>
              </a:rPr>
              <a:t>om de Pela-band te verstevigen</a:t>
            </a:r>
            <a:r>
              <a:rPr lang="nl-NL" smtClean="0">
                <a:solidFill>
                  <a:schemeClr val="accent6"/>
                </a:solidFill>
              </a:rPr>
              <a:t>.</a:t>
            </a:r>
          </a:p>
          <a:p>
            <a:endParaRPr lang="nl-NL" smtClean="0">
              <a:solidFill>
                <a:schemeClr val="accent6"/>
              </a:solidFill>
            </a:endParaRPr>
          </a:p>
          <a:p>
            <a:r>
              <a:rPr lang="nl-NL">
                <a:solidFill>
                  <a:schemeClr val="accent6"/>
                </a:solidFill>
              </a:rPr>
              <a:t>als bewijs van hun vastberadenheid nam zij een </a:t>
            </a:r>
            <a:r>
              <a:rPr lang="nl-NL" b="1" i="1">
                <a:solidFill>
                  <a:schemeClr val="accent6"/>
                </a:solidFill>
              </a:rPr>
              <a:t>Pistong geweer </a:t>
            </a:r>
            <a:r>
              <a:rPr lang="nl-NL" smtClean="0">
                <a:solidFill>
                  <a:schemeClr val="accent6"/>
                </a:solidFill>
              </a:rPr>
              <a:t>mee dat ze overhandigden </a:t>
            </a:r>
            <a:r>
              <a:rPr lang="nl-NL">
                <a:solidFill>
                  <a:schemeClr val="accent6"/>
                </a:solidFill>
              </a:rPr>
              <a:t>aan de beide </a:t>
            </a:r>
            <a:r>
              <a:rPr lang="nl-NL" smtClean="0">
                <a:solidFill>
                  <a:schemeClr val="accent6"/>
                </a:solidFill>
              </a:rPr>
              <a:t>dorpsbesturen</a:t>
            </a:r>
          </a:p>
          <a:p>
            <a:r>
              <a:rPr lang="nl-NL" smtClean="0">
                <a:solidFill>
                  <a:schemeClr val="accent6"/>
                </a:solidFill>
              </a:rPr>
              <a:t>een </a:t>
            </a:r>
            <a:r>
              <a:rPr lang="nl-NL">
                <a:solidFill>
                  <a:schemeClr val="accent6"/>
                </a:solidFill>
              </a:rPr>
              <a:t>tegenbezoek </a:t>
            </a:r>
            <a:r>
              <a:rPr lang="nl-NL" smtClean="0">
                <a:solidFill>
                  <a:schemeClr val="accent6"/>
                </a:solidFill>
              </a:rPr>
              <a:t>werd afgesproken</a:t>
            </a:r>
          </a:p>
          <a:p>
            <a:endParaRPr lang="nl-NL" smtClean="0">
              <a:solidFill>
                <a:schemeClr val="accent6"/>
              </a:solidFill>
            </a:endParaRPr>
          </a:p>
          <a:p>
            <a:r>
              <a:rPr lang="nl-NL" smtClean="0">
                <a:solidFill>
                  <a:schemeClr val="accent6"/>
                </a:solidFill>
              </a:rPr>
              <a:t>het </a:t>
            </a:r>
            <a:r>
              <a:rPr lang="nl-NL">
                <a:solidFill>
                  <a:schemeClr val="accent6"/>
                </a:solidFill>
              </a:rPr>
              <a:t>bleef echter bij een belofte, die nooit werd nagekomen</a:t>
            </a:r>
          </a:p>
          <a:p>
            <a:endParaRPr lang="nl-NL" smtClean="0"/>
          </a:p>
          <a:p>
            <a:endParaRPr lang="nl-NL" smtClean="0"/>
          </a:p>
          <a:p>
            <a:endParaRPr lang="nl-NL"/>
          </a:p>
          <a:p>
            <a:endParaRPr lang="nl-NL"/>
          </a:p>
        </p:txBody>
      </p:sp>
    </p:spTree>
    <p:extLst>
      <p:ext uri="{BB962C8B-B14F-4D97-AF65-F5344CB8AC3E}">
        <p14:creationId xmlns:p14="http://schemas.microsoft.com/office/powerpoint/2010/main" val="20380698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1559"/>
            <a:ext cx="9252520" cy="7309083"/>
          </a:xfrm>
          <a:prstGeom prst="rect">
            <a:avLst/>
          </a:prstGeom>
        </p:spPr>
      </p:pic>
    </p:spTree>
    <p:extLst>
      <p:ext uri="{BB962C8B-B14F-4D97-AF65-F5344CB8AC3E}">
        <p14:creationId xmlns:p14="http://schemas.microsoft.com/office/powerpoint/2010/main" val="32841038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560" y="548680"/>
            <a:ext cx="7772400" cy="1755626"/>
          </a:xfrm>
        </p:spPr>
        <p:txBody>
          <a:bodyPr>
            <a:normAutofit fontScale="90000"/>
          </a:bodyPr>
          <a:lstStyle/>
          <a:p>
            <a:r>
              <a:rPr lang="nl-NL" b="1">
                <a:solidFill>
                  <a:srgbClr val="C00000"/>
                </a:solidFill>
              </a:rPr>
              <a:t>Deel 2 Het overleg van </a:t>
            </a:r>
            <a:r>
              <a:rPr lang="nl-NL" b="1" smtClean="0">
                <a:solidFill>
                  <a:srgbClr val="C00000"/>
                </a:solidFill>
              </a:rPr>
              <a:t>1962</a:t>
            </a:r>
            <a:r>
              <a:rPr lang="nl-NL">
                <a:solidFill>
                  <a:srgbClr val="C00000"/>
                </a:solidFill>
              </a:rPr>
              <a:t/>
            </a:r>
            <a:br>
              <a:rPr lang="nl-NL">
                <a:solidFill>
                  <a:srgbClr val="C00000"/>
                </a:solidFill>
              </a:rPr>
            </a:br>
            <a:endParaRPr lang="nl-NL">
              <a:solidFill>
                <a:srgbClr val="C00000"/>
              </a:solidFill>
            </a:endParaRPr>
          </a:p>
        </p:txBody>
      </p:sp>
      <p:sp>
        <p:nvSpPr>
          <p:cNvPr id="3" name="Ondertitel 2"/>
          <p:cNvSpPr>
            <a:spLocks noGrp="1"/>
          </p:cNvSpPr>
          <p:nvPr>
            <p:ph type="subTitle" idx="1"/>
          </p:nvPr>
        </p:nvSpPr>
        <p:spPr>
          <a:xfrm>
            <a:off x="467544" y="2348880"/>
            <a:ext cx="8424936" cy="3312368"/>
          </a:xfrm>
        </p:spPr>
        <p:txBody>
          <a:bodyPr>
            <a:normAutofit fontScale="92500" lnSpcReduction="20000"/>
          </a:bodyPr>
          <a:lstStyle/>
          <a:p>
            <a:r>
              <a:rPr lang="nl-NL" b="1"/>
              <a:t>Na 79 jaar, op 6 december 1962,</a:t>
            </a:r>
            <a:r>
              <a:rPr lang="nl-NL"/>
              <a:t> </a:t>
            </a:r>
            <a:r>
              <a:rPr lang="nl-NL" b="1"/>
              <a:t>komen de leiders van de gemeenschap en de autochtone </a:t>
            </a:r>
            <a:r>
              <a:rPr lang="nl-NL" b="1" smtClean="0"/>
              <a:t>oudsten </a:t>
            </a:r>
            <a:r>
              <a:rPr lang="nl-NL" b="1"/>
              <a:t>van de dorpen </a:t>
            </a:r>
            <a:r>
              <a:rPr lang="nl-NL" b="1">
                <a:solidFill>
                  <a:srgbClr val="C00000"/>
                </a:solidFill>
              </a:rPr>
              <a:t>Tananahu en Rumalait</a:t>
            </a:r>
            <a:r>
              <a:rPr lang="nl-NL" b="1"/>
              <a:t> </a:t>
            </a:r>
            <a:r>
              <a:rPr lang="nl-NL" b="1">
                <a:solidFill>
                  <a:srgbClr val="C00000"/>
                </a:solidFill>
              </a:rPr>
              <a:t>naar Akoon </a:t>
            </a:r>
            <a:r>
              <a:rPr lang="nl-NL" b="1"/>
              <a:t>om een overeenkomst te sluiten met de autochtone </a:t>
            </a:r>
            <a:r>
              <a:rPr lang="nl-NL" b="1" smtClean="0"/>
              <a:t>oudsten </a:t>
            </a:r>
            <a:r>
              <a:rPr lang="nl-NL" b="1"/>
              <a:t>van het dorp Akoon.</a:t>
            </a:r>
            <a:endParaRPr lang="nl-NL"/>
          </a:p>
        </p:txBody>
      </p:sp>
    </p:spTree>
    <p:extLst>
      <p:ext uri="{BB962C8B-B14F-4D97-AF65-F5344CB8AC3E}">
        <p14:creationId xmlns:p14="http://schemas.microsoft.com/office/powerpoint/2010/main" val="14266275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b="1" smtClean="0">
                <a:solidFill>
                  <a:srgbClr val="C00000"/>
                </a:solidFill>
              </a:rPr>
              <a:t>1 Doel van het overleg</a:t>
            </a:r>
            <a:endParaRPr lang="nl-NL" b="1">
              <a:solidFill>
                <a:srgbClr val="C00000"/>
              </a:solidFill>
            </a:endParaRPr>
          </a:p>
        </p:txBody>
      </p:sp>
      <p:sp>
        <p:nvSpPr>
          <p:cNvPr id="3" name="Tijdelijke aanduiding voor inhoud 2"/>
          <p:cNvSpPr>
            <a:spLocks noGrp="1"/>
          </p:cNvSpPr>
          <p:nvPr>
            <p:ph idx="1"/>
          </p:nvPr>
        </p:nvSpPr>
        <p:spPr/>
        <p:txBody>
          <a:bodyPr>
            <a:normAutofit/>
          </a:bodyPr>
          <a:lstStyle/>
          <a:p>
            <a:r>
              <a:rPr lang="nl-NL"/>
              <a:t>Besloten werd </a:t>
            </a:r>
            <a:r>
              <a:rPr lang="nl-NL" smtClean="0"/>
              <a:t>om een manuscript op te stellen met als inhoud:  </a:t>
            </a:r>
          </a:p>
          <a:p>
            <a:r>
              <a:rPr lang="nl-NL" b="1" smtClean="0"/>
              <a:t>de </a:t>
            </a:r>
            <a:r>
              <a:rPr lang="nl-NL" b="1"/>
              <a:t>ontstaansgeschiedenis van het gesloten Pela-verbond </a:t>
            </a:r>
            <a:endParaRPr lang="nl-NL" b="1" smtClean="0"/>
          </a:p>
          <a:p>
            <a:r>
              <a:rPr lang="nl-NL" b="1" smtClean="0"/>
              <a:t>het </a:t>
            </a:r>
            <a:r>
              <a:rPr lang="nl-NL" b="1"/>
              <a:t>huishoudelijk reglement behorende bij dit Pela-verbond</a:t>
            </a:r>
            <a:r>
              <a:rPr lang="nl-NL"/>
              <a:t>. (eerste manuscript; december 1962)</a:t>
            </a:r>
          </a:p>
        </p:txBody>
      </p:sp>
    </p:spTree>
    <p:extLst>
      <p:ext uri="{BB962C8B-B14F-4D97-AF65-F5344CB8AC3E}">
        <p14:creationId xmlns:p14="http://schemas.microsoft.com/office/powerpoint/2010/main" val="10174719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5"/>
                </a:solidFill>
              </a:rPr>
              <a:t>2 Het leven in 1883</a:t>
            </a:r>
            <a:r>
              <a:rPr lang="nl-NL" dirty="0"/>
              <a:t/>
            </a:r>
            <a:br>
              <a:rPr lang="nl-NL" dirty="0"/>
            </a:br>
            <a:r>
              <a:rPr lang="nl-NL" b="1" dirty="0"/>
              <a:t> </a:t>
            </a:r>
            <a:endParaRPr lang="nl-NL" dirty="0"/>
          </a:p>
        </p:txBody>
      </p:sp>
      <p:sp>
        <p:nvSpPr>
          <p:cNvPr id="3" name="Tijdelijke aanduiding voor inhoud 2"/>
          <p:cNvSpPr>
            <a:spLocks noGrp="1"/>
          </p:cNvSpPr>
          <p:nvPr>
            <p:ph idx="1"/>
          </p:nvPr>
        </p:nvSpPr>
        <p:spPr>
          <a:xfrm>
            <a:off x="539552" y="1340768"/>
            <a:ext cx="8229600" cy="4525963"/>
          </a:xfrm>
        </p:spPr>
        <p:txBody>
          <a:bodyPr/>
          <a:lstStyle/>
          <a:p>
            <a:r>
              <a:rPr lang="nl-NL" b="1" dirty="0" smtClean="0">
                <a:solidFill>
                  <a:schemeClr val="accent6"/>
                </a:solidFill>
              </a:rPr>
              <a:t>Hoofdvoedsel van de bevolking van Ambon en de Lease-eilanden bestond uit papeda</a:t>
            </a:r>
            <a:r>
              <a:rPr lang="nl-NL" dirty="0" smtClean="0">
                <a:solidFill>
                  <a:schemeClr val="accent6"/>
                </a:solidFill>
              </a:rPr>
              <a:t> </a:t>
            </a:r>
            <a:r>
              <a:rPr lang="nl-NL" dirty="0" smtClean="0">
                <a:solidFill>
                  <a:schemeClr val="accent6"/>
                </a:solidFill>
              </a:rPr>
              <a:t>(dat wel op gelatinepudding lijkt), </a:t>
            </a:r>
            <a:r>
              <a:rPr lang="nl-NL" b="1" dirty="0" smtClean="0">
                <a:solidFill>
                  <a:schemeClr val="accent6"/>
                </a:solidFill>
              </a:rPr>
              <a:t>gemaakt van sagomeel.</a:t>
            </a:r>
            <a:br>
              <a:rPr lang="nl-NL" b="1" dirty="0" smtClean="0">
                <a:solidFill>
                  <a:schemeClr val="accent6"/>
                </a:solidFill>
              </a:rPr>
            </a:br>
            <a:endParaRPr lang="nl-NL" b="1" dirty="0">
              <a:solidFill>
                <a:schemeClr val="accent6"/>
              </a:solidFill>
            </a:endParaRPr>
          </a:p>
        </p:txBody>
      </p:sp>
    </p:spTree>
    <p:extLst>
      <p:ext uri="{BB962C8B-B14F-4D97-AF65-F5344CB8AC3E}">
        <p14:creationId xmlns:p14="http://schemas.microsoft.com/office/powerpoint/2010/main" val="35918829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b="1" smtClean="0">
                <a:solidFill>
                  <a:srgbClr val="C00000"/>
                </a:solidFill>
              </a:rPr>
              <a:t>2 Deelnemers aan het overleg</a:t>
            </a:r>
            <a:endParaRPr lang="nl-NL" b="1">
              <a:solidFill>
                <a:srgbClr val="C00000"/>
              </a:solidFill>
            </a:endParaRPr>
          </a:p>
        </p:txBody>
      </p:sp>
      <p:sp>
        <p:nvSpPr>
          <p:cNvPr id="3" name="Tijdelijke aanduiding voor inhoud 2"/>
          <p:cNvSpPr>
            <a:spLocks noGrp="1"/>
          </p:cNvSpPr>
          <p:nvPr>
            <p:ph idx="1"/>
          </p:nvPr>
        </p:nvSpPr>
        <p:spPr>
          <a:xfrm>
            <a:off x="457200" y="1600200"/>
            <a:ext cx="8579296" cy="5141168"/>
          </a:xfrm>
        </p:spPr>
        <p:txBody>
          <a:bodyPr>
            <a:normAutofit fontScale="55000" lnSpcReduction="20000"/>
          </a:bodyPr>
          <a:lstStyle/>
          <a:p>
            <a:pPr marL="0" indent="0">
              <a:buNone/>
            </a:pPr>
            <a:endParaRPr lang="nl-NL" dirty="0"/>
          </a:p>
          <a:p>
            <a:r>
              <a:rPr lang="nl-NL" b="1" dirty="0"/>
              <a:t>PANITIA PENJUSUN </a:t>
            </a:r>
            <a:r>
              <a:rPr lang="nl-NL" b="1" dirty="0" smtClean="0"/>
              <a:t>PERATURAN</a:t>
            </a:r>
            <a:r>
              <a:rPr lang="nl-NL" dirty="0"/>
              <a:t> </a:t>
            </a:r>
          </a:p>
          <a:p>
            <a:r>
              <a:rPr lang="nl-NL" b="1" dirty="0" err="1"/>
              <a:t>Ketua</a:t>
            </a:r>
            <a:r>
              <a:rPr lang="nl-NL" dirty="0"/>
              <a:t> 				</a:t>
            </a:r>
            <a:r>
              <a:rPr lang="nl-NL" b="1" dirty="0" err="1" smtClean="0"/>
              <a:t>Penjurat</a:t>
            </a:r>
            <a:endParaRPr lang="nl-NL" dirty="0"/>
          </a:p>
          <a:p>
            <a:r>
              <a:rPr lang="nl-NL" dirty="0" err="1"/>
              <a:t>ttd</a:t>
            </a:r>
            <a:r>
              <a:rPr lang="nl-NL" dirty="0"/>
              <a:t>. 					</a:t>
            </a:r>
            <a:r>
              <a:rPr lang="nl-NL" dirty="0" err="1" smtClean="0"/>
              <a:t>ttd</a:t>
            </a:r>
            <a:r>
              <a:rPr lang="nl-NL" dirty="0"/>
              <a:t>.</a:t>
            </a:r>
          </a:p>
          <a:p>
            <a:r>
              <a:rPr lang="nl-NL" b="1" dirty="0">
                <a:solidFill>
                  <a:srgbClr val="C00000"/>
                </a:solidFill>
              </a:rPr>
              <a:t>W. RUMALAITKUANE</a:t>
            </a:r>
            <a:r>
              <a:rPr lang="nl-NL" dirty="0"/>
              <a:t>		</a:t>
            </a:r>
            <a:r>
              <a:rPr lang="nl-NL" b="1" dirty="0" smtClean="0">
                <a:solidFill>
                  <a:srgbClr val="C00000"/>
                </a:solidFill>
              </a:rPr>
              <a:t>F.F</a:t>
            </a:r>
            <a:r>
              <a:rPr lang="nl-NL" b="1" dirty="0">
                <a:solidFill>
                  <a:srgbClr val="C00000"/>
                </a:solidFill>
              </a:rPr>
              <a:t>. TUTUPARY</a:t>
            </a:r>
            <a:endParaRPr lang="nl-NL" dirty="0">
              <a:solidFill>
                <a:srgbClr val="C00000"/>
              </a:solidFill>
            </a:endParaRPr>
          </a:p>
          <a:p>
            <a:pPr marL="0" indent="0">
              <a:buNone/>
            </a:pPr>
            <a:r>
              <a:rPr lang="nl-NL" dirty="0"/>
              <a:t> </a:t>
            </a:r>
          </a:p>
          <a:p>
            <a:r>
              <a:rPr lang="nl-NL" b="1" dirty="0"/>
              <a:t>Pembantu2 :</a:t>
            </a:r>
            <a:endParaRPr lang="nl-NL" dirty="0"/>
          </a:p>
          <a:p>
            <a:r>
              <a:rPr lang="nl-NL" b="1" dirty="0"/>
              <a:t>1.	</a:t>
            </a:r>
            <a:r>
              <a:rPr lang="nl-NL" b="1" dirty="0" err="1"/>
              <a:t>ttd</a:t>
            </a:r>
            <a:r>
              <a:rPr lang="nl-NL" b="1" dirty="0"/>
              <a:t>. D. Kukurule		</a:t>
            </a:r>
            <a:r>
              <a:rPr lang="nl-NL" b="1" dirty="0" smtClean="0"/>
              <a:t>5</a:t>
            </a:r>
            <a:r>
              <a:rPr lang="nl-NL" b="1" dirty="0"/>
              <a:t>. </a:t>
            </a:r>
            <a:r>
              <a:rPr lang="nl-NL" b="1" dirty="0" err="1"/>
              <a:t>ttd</a:t>
            </a:r>
            <a:r>
              <a:rPr lang="nl-NL" b="1" dirty="0"/>
              <a:t>. J. </a:t>
            </a:r>
            <a:r>
              <a:rPr lang="nl-NL" b="1" dirty="0" err="1"/>
              <a:t>Solimine</a:t>
            </a:r>
            <a:endParaRPr lang="nl-NL" dirty="0"/>
          </a:p>
          <a:p>
            <a:r>
              <a:rPr lang="nl-NL" b="1" dirty="0"/>
              <a:t>2.	</a:t>
            </a:r>
            <a:r>
              <a:rPr lang="nl-NL" b="1" dirty="0" err="1"/>
              <a:t>ttd</a:t>
            </a:r>
            <a:r>
              <a:rPr lang="nl-NL" b="1" dirty="0"/>
              <a:t>. J. </a:t>
            </a:r>
            <a:r>
              <a:rPr lang="nl-NL" b="1" dirty="0" err="1"/>
              <a:t>Mahaly</a:t>
            </a:r>
            <a:r>
              <a:rPr lang="nl-NL" b="1" dirty="0"/>
              <a:t>			6. </a:t>
            </a:r>
            <a:r>
              <a:rPr lang="nl-NL" b="1" dirty="0" err="1"/>
              <a:t>ttd</a:t>
            </a:r>
            <a:r>
              <a:rPr lang="nl-NL" b="1" dirty="0"/>
              <a:t>. T. Wattimena</a:t>
            </a:r>
            <a:endParaRPr lang="nl-NL" dirty="0"/>
          </a:p>
          <a:p>
            <a:r>
              <a:rPr lang="nl-NL" b="1" dirty="0"/>
              <a:t>3.	</a:t>
            </a:r>
            <a:r>
              <a:rPr lang="nl-NL" b="1" dirty="0" err="1"/>
              <a:t>ttd</a:t>
            </a:r>
            <a:r>
              <a:rPr lang="nl-NL" b="1" dirty="0"/>
              <a:t>. Th. Wattimena		</a:t>
            </a:r>
            <a:r>
              <a:rPr lang="nl-NL" b="1" dirty="0" smtClean="0"/>
              <a:t>7</a:t>
            </a:r>
            <a:r>
              <a:rPr lang="nl-NL" b="1" dirty="0"/>
              <a:t>. </a:t>
            </a:r>
            <a:r>
              <a:rPr lang="nl-NL" b="1" dirty="0" err="1"/>
              <a:t>ttd</a:t>
            </a:r>
            <a:r>
              <a:rPr lang="nl-NL" b="1" dirty="0"/>
              <a:t>. B. Wattimena</a:t>
            </a:r>
            <a:endParaRPr lang="nl-NL" dirty="0"/>
          </a:p>
          <a:p>
            <a:r>
              <a:rPr lang="nl-NL" b="1" dirty="0"/>
              <a:t>4.	</a:t>
            </a:r>
            <a:r>
              <a:rPr lang="nl-NL" b="1" dirty="0" err="1"/>
              <a:t>ttd</a:t>
            </a:r>
            <a:r>
              <a:rPr lang="nl-NL" b="1" dirty="0"/>
              <a:t>. M. Wattimena II		8. </a:t>
            </a:r>
            <a:r>
              <a:rPr lang="nl-NL" b="1" dirty="0" err="1"/>
              <a:t>ttd</a:t>
            </a:r>
            <a:r>
              <a:rPr lang="nl-NL" b="1" dirty="0"/>
              <a:t>. S. Wattimena</a:t>
            </a:r>
            <a:endParaRPr lang="nl-NL" dirty="0"/>
          </a:p>
          <a:p>
            <a:endParaRPr lang="nl-NL" dirty="0"/>
          </a:p>
          <a:p>
            <a:r>
              <a:rPr lang="nl-NL" b="1" dirty="0" err="1"/>
              <a:t>Disaksikan</a:t>
            </a:r>
            <a:r>
              <a:rPr lang="nl-NL" b="1" dirty="0"/>
              <a:t> </a:t>
            </a:r>
            <a:r>
              <a:rPr lang="nl-NL" b="1" dirty="0" smtClean="0"/>
              <a:t>:</a:t>
            </a:r>
            <a:r>
              <a:rPr lang="nl-NL" b="1" dirty="0"/>
              <a:t> </a:t>
            </a:r>
          </a:p>
          <a:p>
            <a:r>
              <a:rPr lang="nl-NL" dirty="0"/>
              <a:t>1. </a:t>
            </a:r>
            <a:r>
              <a:rPr lang="nl-NL" dirty="0" err="1"/>
              <a:t>a.n</a:t>
            </a:r>
            <a:r>
              <a:rPr lang="nl-NL" dirty="0"/>
              <a:t>. Badan </a:t>
            </a:r>
            <a:r>
              <a:rPr lang="nl-NL" dirty="0" err="1"/>
              <a:t>Pem</a:t>
            </a:r>
            <a:r>
              <a:rPr lang="nl-NL" dirty="0"/>
              <a:t>.			2. </a:t>
            </a:r>
            <a:r>
              <a:rPr lang="nl-NL" dirty="0" err="1"/>
              <a:t>a.n</a:t>
            </a:r>
            <a:r>
              <a:rPr lang="nl-NL" dirty="0"/>
              <a:t>. Badan </a:t>
            </a:r>
            <a:r>
              <a:rPr lang="nl-NL" dirty="0" err="1"/>
              <a:t>Pem</a:t>
            </a:r>
            <a:r>
              <a:rPr lang="nl-NL" dirty="0"/>
              <a:t>.</a:t>
            </a:r>
          </a:p>
          <a:p>
            <a:r>
              <a:rPr lang="nl-NL" b="1" dirty="0" smtClean="0"/>
              <a:t>Negeri </a:t>
            </a:r>
            <a:r>
              <a:rPr lang="nl-NL" b="1" dirty="0"/>
              <a:t>Akoon </a:t>
            </a:r>
            <a:r>
              <a:rPr lang="nl-NL" dirty="0"/>
              <a:t>			</a:t>
            </a:r>
            <a:r>
              <a:rPr lang="nl-NL" b="1" dirty="0" err="1" smtClean="0"/>
              <a:t>NegeriTananahu</a:t>
            </a:r>
            <a:r>
              <a:rPr lang="nl-NL" dirty="0"/>
              <a:t> </a:t>
            </a:r>
          </a:p>
          <a:p>
            <a:r>
              <a:rPr lang="nl-NL" dirty="0" err="1"/>
              <a:t>ttd</a:t>
            </a:r>
            <a:r>
              <a:rPr lang="nl-NL" dirty="0"/>
              <a:t>. 					</a:t>
            </a:r>
            <a:r>
              <a:rPr lang="nl-NL" dirty="0" err="1" smtClean="0"/>
              <a:t>ttd</a:t>
            </a:r>
            <a:r>
              <a:rPr lang="nl-NL" dirty="0" smtClean="0"/>
              <a:t>.</a:t>
            </a:r>
            <a:r>
              <a:rPr lang="nl-NL" dirty="0"/>
              <a:t> </a:t>
            </a:r>
          </a:p>
          <a:p>
            <a:r>
              <a:rPr lang="nl-NL" b="1" dirty="0">
                <a:solidFill>
                  <a:srgbClr val="C00000"/>
                </a:solidFill>
              </a:rPr>
              <a:t>I. Tuwankotta			</a:t>
            </a:r>
            <a:r>
              <a:rPr lang="nl-NL" b="1" dirty="0" smtClean="0">
                <a:solidFill>
                  <a:srgbClr val="C00000"/>
                </a:solidFill>
              </a:rPr>
              <a:t>M</a:t>
            </a:r>
            <a:r>
              <a:rPr lang="nl-NL" b="1" dirty="0">
                <a:solidFill>
                  <a:srgbClr val="C00000"/>
                </a:solidFill>
              </a:rPr>
              <a:t>. </a:t>
            </a:r>
            <a:r>
              <a:rPr lang="nl-NL" b="1" dirty="0" err="1">
                <a:solidFill>
                  <a:srgbClr val="C00000"/>
                </a:solidFill>
              </a:rPr>
              <a:t>Kasale</a:t>
            </a:r>
            <a:endParaRPr lang="nl-NL" dirty="0">
              <a:solidFill>
                <a:srgbClr val="C00000"/>
              </a:solidFill>
            </a:endParaRPr>
          </a:p>
          <a:p>
            <a:r>
              <a:rPr lang="nl-NL" b="1" dirty="0">
                <a:solidFill>
                  <a:srgbClr val="C00000"/>
                </a:solidFill>
              </a:rPr>
              <a:t>Pemerintah Negeri Akoon</a:t>
            </a:r>
            <a:r>
              <a:rPr lang="nl-NL" dirty="0">
                <a:solidFill>
                  <a:srgbClr val="C00000"/>
                </a:solidFill>
              </a:rPr>
              <a:t>		</a:t>
            </a:r>
            <a:r>
              <a:rPr lang="nl-NL" b="1" dirty="0">
                <a:solidFill>
                  <a:srgbClr val="C00000"/>
                </a:solidFill>
              </a:rPr>
              <a:t>Pemerintah Negeri Tananahu</a:t>
            </a:r>
            <a:endParaRPr lang="nl-NL" dirty="0">
              <a:solidFill>
                <a:srgbClr val="C00000"/>
              </a:solidFill>
            </a:endParaRPr>
          </a:p>
        </p:txBody>
      </p:sp>
    </p:spTree>
    <p:extLst>
      <p:ext uri="{BB962C8B-B14F-4D97-AF65-F5344CB8AC3E}">
        <p14:creationId xmlns:p14="http://schemas.microsoft.com/office/powerpoint/2010/main" val="22031943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55576" y="476672"/>
            <a:ext cx="7772400" cy="1470025"/>
          </a:xfrm>
        </p:spPr>
        <p:txBody>
          <a:bodyPr>
            <a:normAutofit fontScale="90000"/>
          </a:bodyPr>
          <a:lstStyle/>
          <a:p>
            <a:r>
              <a:rPr lang="nl-NL" b="1" dirty="0">
                <a:solidFill>
                  <a:srgbClr val="C00000"/>
                </a:solidFill>
              </a:rPr>
              <a:t>Deel 3	</a:t>
            </a:r>
            <a:r>
              <a:rPr lang="nl-NL" b="1" dirty="0" smtClean="0">
                <a:solidFill>
                  <a:srgbClr val="C00000"/>
                </a:solidFill>
              </a:rPr>
              <a:t/>
            </a:r>
            <a:br>
              <a:rPr lang="nl-NL" b="1" dirty="0" smtClean="0">
                <a:solidFill>
                  <a:srgbClr val="C00000"/>
                </a:solidFill>
              </a:rPr>
            </a:br>
            <a:r>
              <a:rPr lang="nl-NL" b="1" dirty="0" smtClean="0">
                <a:solidFill>
                  <a:srgbClr val="C00000"/>
                </a:solidFill>
              </a:rPr>
              <a:t>Het </a:t>
            </a:r>
            <a:r>
              <a:rPr lang="nl-NL" b="1" dirty="0">
                <a:solidFill>
                  <a:srgbClr val="C00000"/>
                </a:solidFill>
              </a:rPr>
              <a:t>overleg van 1999 in Tananahu</a:t>
            </a:r>
            <a:endParaRPr lang="nl-NL" dirty="0">
              <a:solidFill>
                <a:srgbClr val="C00000"/>
              </a:solidFill>
            </a:endParaRPr>
          </a:p>
        </p:txBody>
      </p:sp>
      <p:sp>
        <p:nvSpPr>
          <p:cNvPr id="3" name="Ondertitel 2"/>
          <p:cNvSpPr>
            <a:spLocks noGrp="1"/>
          </p:cNvSpPr>
          <p:nvPr>
            <p:ph type="subTitle" idx="1"/>
          </p:nvPr>
        </p:nvSpPr>
        <p:spPr>
          <a:xfrm>
            <a:off x="755576" y="2708920"/>
            <a:ext cx="7344816" cy="3312368"/>
          </a:xfrm>
        </p:spPr>
        <p:txBody>
          <a:bodyPr>
            <a:normAutofit fontScale="70000" lnSpcReduction="20000"/>
          </a:bodyPr>
          <a:lstStyle/>
          <a:p>
            <a:r>
              <a:rPr lang="nl-NL" b="1"/>
              <a:t>van 11 tot en met 13 april 1999 </a:t>
            </a:r>
            <a:r>
              <a:rPr lang="nl-NL" b="1" smtClean="0"/>
              <a:t>wordt een </a:t>
            </a:r>
            <a:r>
              <a:rPr lang="nl-NL" b="1"/>
              <a:t>overleg belegd in het dorp Tananahu, </a:t>
            </a:r>
            <a:r>
              <a:rPr lang="nl-NL" b="1" smtClean="0"/>
              <a:t>met </a:t>
            </a:r>
            <a:r>
              <a:rPr lang="nl-NL" b="1"/>
              <a:t>het doel terug te kijken naar het manuscript dat 37 jaar geleden werd samengesteld.</a:t>
            </a:r>
            <a:endParaRPr lang="nl-NL"/>
          </a:p>
          <a:p>
            <a:r>
              <a:rPr lang="nl-NL" b="1"/>
              <a:t> </a:t>
            </a:r>
            <a:endParaRPr lang="nl-NL"/>
          </a:p>
          <a:p>
            <a:r>
              <a:rPr lang="nl-NL" b="1"/>
              <a:t>Het overleg werd op zondagavond, 11 april </a:t>
            </a:r>
            <a:r>
              <a:rPr lang="nl-NL" b="1" smtClean="0"/>
              <a:t>1999, </a:t>
            </a:r>
            <a:r>
              <a:rPr lang="nl-NL" b="1"/>
              <a:t>geopend door het hoofd van het dorp </a:t>
            </a:r>
            <a:r>
              <a:rPr lang="nl-NL" b="1" smtClean="0"/>
              <a:t>Akoon</a:t>
            </a:r>
            <a:endParaRPr lang="nl-NL"/>
          </a:p>
          <a:p>
            <a:r>
              <a:rPr lang="nl-NL" b="1"/>
              <a:t> </a:t>
            </a:r>
            <a:endParaRPr lang="nl-NL"/>
          </a:p>
          <a:p>
            <a:endParaRPr lang="nl-NL"/>
          </a:p>
        </p:txBody>
      </p:sp>
    </p:spTree>
    <p:extLst>
      <p:ext uri="{BB962C8B-B14F-4D97-AF65-F5344CB8AC3E}">
        <p14:creationId xmlns:p14="http://schemas.microsoft.com/office/powerpoint/2010/main" val="21931638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smtClean="0">
                <a:solidFill>
                  <a:srgbClr val="C00000"/>
                </a:solidFill>
              </a:rPr>
              <a:t>1 </a:t>
            </a:r>
            <a:r>
              <a:rPr lang="nl-NL" b="1">
                <a:solidFill>
                  <a:srgbClr val="C00000"/>
                </a:solidFill>
              </a:rPr>
              <a:t>doel </a:t>
            </a:r>
            <a:r>
              <a:rPr lang="nl-NL" b="1" smtClean="0">
                <a:solidFill>
                  <a:srgbClr val="C00000"/>
                </a:solidFill>
              </a:rPr>
              <a:t>van het overleg</a:t>
            </a:r>
            <a:r>
              <a:rPr lang="nl-NL"/>
              <a:t/>
            </a:r>
            <a:br>
              <a:rPr lang="nl-NL"/>
            </a:br>
            <a:endParaRPr lang="nl-NL"/>
          </a:p>
        </p:txBody>
      </p:sp>
      <p:sp>
        <p:nvSpPr>
          <p:cNvPr id="3" name="Tijdelijke aanduiding voor inhoud 2"/>
          <p:cNvSpPr>
            <a:spLocks noGrp="1"/>
          </p:cNvSpPr>
          <p:nvPr>
            <p:ph idx="1"/>
          </p:nvPr>
        </p:nvSpPr>
        <p:spPr>
          <a:xfrm>
            <a:off x="457200" y="1052736"/>
            <a:ext cx="8229600" cy="5544616"/>
          </a:xfrm>
        </p:spPr>
        <p:txBody>
          <a:bodyPr>
            <a:normAutofit lnSpcReduction="10000"/>
          </a:bodyPr>
          <a:lstStyle/>
          <a:p>
            <a:r>
              <a:rPr lang="nl-NL" b="1" dirty="0"/>
              <a:t>de manuscripten </a:t>
            </a:r>
            <a:endParaRPr lang="nl-NL" b="1" dirty="0" smtClean="0"/>
          </a:p>
          <a:p>
            <a:r>
              <a:rPr lang="nl-NL" b="1" dirty="0" smtClean="0"/>
              <a:t>betreffende </a:t>
            </a:r>
            <a:r>
              <a:rPr lang="nl-NL" b="1" dirty="0"/>
              <a:t>de geschiedenis van de totstandkoming van het </a:t>
            </a:r>
            <a:r>
              <a:rPr lang="nl-NL" b="1" dirty="0" smtClean="0"/>
              <a:t>Pelaverbond te </a:t>
            </a:r>
            <a:r>
              <a:rPr lang="nl-NL" b="1" dirty="0"/>
              <a:t>beschrijven </a:t>
            </a:r>
            <a:endParaRPr lang="nl-NL" b="1" dirty="0" smtClean="0"/>
          </a:p>
          <a:p>
            <a:r>
              <a:rPr lang="nl-NL" b="1" dirty="0" smtClean="0"/>
              <a:t>en </a:t>
            </a:r>
            <a:r>
              <a:rPr lang="nl-NL" b="1" dirty="0"/>
              <a:t>een reglement van het </a:t>
            </a:r>
            <a:r>
              <a:rPr lang="nl-NL" b="1" dirty="0" smtClean="0"/>
              <a:t>Pelaverbond </a:t>
            </a:r>
            <a:r>
              <a:rPr lang="nl-NL" b="1" dirty="0"/>
              <a:t>op te stellen, </a:t>
            </a:r>
            <a:endParaRPr lang="nl-NL" b="1" dirty="0" smtClean="0"/>
          </a:p>
          <a:p>
            <a:r>
              <a:rPr lang="nl-NL" b="1" dirty="0" smtClean="0"/>
              <a:t>die </a:t>
            </a:r>
            <a:r>
              <a:rPr lang="nl-NL" b="1" dirty="0"/>
              <a:t>kunnen dienen als grondslag  van waaruit de toepassing van het Pela–systeem in het gemeenschapsleven kan worden aangestuurd.</a:t>
            </a:r>
            <a:endParaRPr lang="nl-NL" dirty="0"/>
          </a:p>
        </p:txBody>
      </p:sp>
    </p:spTree>
    <p:extLst>
      <p:ext uri="{BB962C8B-B14F-4D97-AF65-F5344CB8AC3E}">
        <p14:creationId xmlns:p14="http://schemas.microsoft.com/office/powerpoint/2010/main" val="23935338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smtClean="0">
                <a:solidFill>
                  <a:srgbClr val="C00000"/>
                </a:solidFill>
              </a:rPr>
              <a:t>2 officieel </a:t>
            </a:r>
            <a:r>
              <a:rPr lang="nl-NL" b="1" dirty="0">
                <a:solidFill>
                  <a:srgbClr val="C00000"/>
                </a:solidFill>
              </a:rPr>
              <a:t>geldig verklaren</a:t>
            </a:r>
            <a:r>
              <a:rPr lang="nl-NL" dirty="0"/>
              <a:t/>
            </a:r>
            <a:br>
              <a:rPr lang="nl-NL" dirty="0"/>
            </a:br>
            <a:endParaRPr lang="nl-NL" dirty="0"/>
          </a:p>
        </p:txBody>
      </p:sp>
      <p:sp>
        <p:nvSpPr>
          <p:cNvPr id="3" name="Tijdelijke aanduiding voor inhoud 2"/>
          <p:cNvSpPr>
            <a:spLocks noGrp="1"/>
          </p:cNvSpPr>
          <p:nvPr>
            <p:ph idx="1"/>
          </p:nvPr>
        </p:nvSpPr>
        <p:spPr>
          <a:xfrm>
            <a:off x="467544" y="1192263"/>
            <a:ext cx="8229600" cy="5688632"/>
          </a:xfrm>
        </p:spPr>
        <p:txBody>
          <a:bodyPr>
            <a:normAutofit fontScale="70000" lnSpcReduction="20000"/>
          </a:bodyPr>
          <a:lstStyle/>
          <a:p>
            <a:r>
              <a:rPr lang="nl-NL" dirty="0" smtClean="0">
                <a:solidFill>
                  <a:srgbClr val="002060"/>
                </a:solidFill>
              </a:rPr>
              <a:t>De </a:t>
            </a:r>
            <a:r>
              <a:rPr lang="nl-NL" dirty="0">
                <a:solidFill>
                  <a:srgbClr val="002060"/>
                </a:solidFill>
              </a:rPr>
              <a:t>Pela-verbintenis tussen de dorpen Apisano (Tananahu) en de dorpen Rumalait met Akoon is in 1883 door het bloedvergieten in Tikoletaini </a:t>
            </a:r>
            <a:r>
              <a:rPr lang="nl-NL" dirty="0" smtClean="0">
                <a:solidFill>
                  <a:srgbClr val="002060"/>
                </a:solidFill>
              </a:rPr>
              <a:t>(bij het </a:t>
            </a:r>
            <a:r>
              <a:rPr lang="nl-NL" dirty="0">
                <a:solidFill>
                  <a:srgbClr val="002060"/>
                </a:solidFill>
              </a:rPr>
              <a:t>dorp Rumalait) tot stand gekomen. </a:t>
            </a:r>
            <a:r>
              <a:rPr lang="nl-NL" b="1" dirty="0">
                <a:solidFill>
                  <a:srgbClr val="002060"/>
                </a:solidFill>
              </a:rPr>
              <a:t/>
            </a:r>
            <a:br>
              <a:rPr lang="nl-NL" b="1" dirty="0">
                <a:solidFill>
                  <a:srgbClr val="002060"/>
                </a:solidFill>
              </a:rPr>
            </a:br>
            <a:endParaRPr lang="nl-NL" b="1" dirty="0" smtClean="0">
              <a:solidFill>
                <a:srgbClr val="002060"/>
              </a:solidFill>
            </a:endParaRPr>
          </a:p>
          <a:p>
            <a:r>
              <a:rPr lang="nl-NL" dirty="0" smtClean="0">
                <a:solidFill>
                  <a:srgbClr val="002060"/>
                </a:solidFill>
              </a:rPr>
              <a:t>Vanwege </a:t>
            </a:r>
            <a:r>
              <a:rPr lang="nl-NL" dirty="0">
                <a:solidFill>
                  <a:srgbClr val="002060"/>
                </a:solidFill>
              </a:rPr>
              <a:t>dat </a:t>
            </a:r>
            <a:r>
              <a:rPr lang="nl-NL" b="1" dirty="0">
                <a:solidFill>
                  <a:srgbClr val="002060"/>
                </a:solidFill>
              </a:rPr>
              <a:t>bloedvergieten </a:t>
            </a:r>
            <a:r>
              <a:rPr lang="nl-NL" dirty="0">
                <a:solidFill>
                  <a:srgbClr val="002060"/>
                </a:solidFill>
              </a:rPr>
              <a:t>wordt het daarop gesloten </a:t>
            </a:r>
            <a:r>
              <a:rPr lang="nl-NL" dirty="0" smtClean="0">
                <a:solidFill>
                  <a:srgbClr val="002060"/>
                </a:solidFill>
              </a:rPr>
              <a:t>Pelaverbond, </a:t>
            </a:r>
            <a:r>
              <a:rPr lang="nl-NL" b="1" dirty="0">
                <a:solidFill>
                  <a:srgbClr val="002060"/>
                </a:solidFill>
              </a:rPr>
              <a:t>Pela Darah</a:t>
            </a:r>
            <a:r>
              <a:rPr lang="nl-NL" dirty="0">
                <a:solidFill>
                  <a:srgbClr val="002060"/>
                </a:solidFill>
              </a:rPr>
              <a:t> genoemd.</a:t>
            </a:r>
          </a:p>
          <a:p>
            <a:r>
              <a:rPr lang="nl-NL" dirty="0">
                <a:solidFill>
                  <a:srgbClr val="002060"/>
                </a:solidFill>
              </a:rPr>
              <a:t>Door de verbeteringen en voltooiing van die twee Pela-manuscripten is de terminologie van de bekende Pela </a:t>
            </a:r>
            <a:r>
              <a:rPr lang="nl-NL" dirty="0" smtClean="0">
                <a:solidFill>
                  <a:srgbClr val="002060"/>
                </a:solidFill>
              </a:rPr>
              <a:t>Darah </a:t>
            </a:r>
            <a:r>
              <a:rPr lang="nl-NL" dirty="0">
                <a:solidFill>
                  <a:srgbClr val="002060"/>
                </a:solidFill>
              </a:rPr>
              <a:t>en Gandong, die wij tot nu toe kenden, veranderd in </a:t>
            </a:r>
            <a:r>
              <a:rPr lang="nl-NL" b="1" dirty="0">
                <a:solidFill>
                  <a:srgbClr val="002060"/>
                </a:solidFill>
              </a:rPr>
              <a:t>“Gandong Pela Darah</a:t>
            </a:r>
            <a:r>
              <a:rPr lang="nl-NL" b="1" dirty="0" smtClean="0">
                <a:solidFill>
                  <a:srgbClr val="002060"/>
                </a:solidFill>
              </a:rPr>
              <a:t>”.</a:t>
            </a:r>
          </a:p>
          <a:p>
            <a:r>
              <a:rPr lang="nl-NL" dirty="0">
                <a:solidFill>
                  <a:schemeClr val="accent6">
                    <a:lumMod val="75000"/>
                  </a:schemeClr>
                </a:solidFill>
              </a:rPr>
              <a:t>De </a:t>
            </a:r>
            <a:r>
              <a:rPr lang="nl-NL" b="1" dirty="0">
                <a:solidFill>
                  <a:schemeClr val="accent6">
                    <a:lumMod val="75000"/>
                  </a:schemeClr>
                </a:solidFill>
              </a:rPr>
              <a:t>volgende stap</a:t>
            </a:r>
            <a:r>
              <a:rPr lang="nl-NL" dirty="0">
                <a:solidFill>
                  <a:schemeClr val="accent6">
                    <a:lumMod val="75000"/>
                  </a:schemeClr>
                </a:solidFill>
              </a:rPr>
              <a:t> die genomen moest worden, nadat de eerste Pela-manuscripten waren samengesteld op Akoon en het programma over het verstevigen van de Pela-band was goedgekeurd, was </a:t>
            </a:r>
            <a:r>
              <a:rPr lang="nl-NL" b="1" dirty="0">
                <a:solidFill>
                  <a:schemeClr val="accent6">
                    <a:lumMod val="75000"/>
                  </a:schemeClr>
                </a:solidFill>
              </a:rPr>
              <a:t>het officieel geldig verklaren van het Pela bondgenootschap</a:t>
            </a:r>
            <a:br>
              <a:rPr lang="nl-NL" b="1" dirty="0">
                <a:solidFill>
                  <a:schemeClr val="accent6">
                    <a:lumMod val="75000"/>
                  </a:schemeClr>
                </a:solidFill>
              </a:rPr>
            </a:br>
            <a:endParaRPr lang="nl-NL" dirty="0">
              <a:solidFill>
                <a:schemeClr val="accent6">
                  <a:lumMod val="75000"/>
                </a:schemeClr>
              </a:solidFill>
            </a:endParaRPr>
          </a:p>
          <a:p>
            <a:endParaRPr lang="nl-NL" b="1" dirty="0" smtClean="0">
              <a:solidFill>
                <a:srgbClr val="002060"/>
              </a:solidFill>
            </a:endParaRPr>
          </a:p>
          <a:p>
            <a:endParaRPr lang="nl-NL" dirty="0">
              <a:solidFill>
                <a:srgbClr val="002060"/>
              </a:solidFill>
            </a:endParaRPr>
          </a:p>
          <a:p>
            <a:endParaRPr lang="nl-NL" dirty="0"/>
          </a:p>
        </p:txBody>
      </p:sp>
    </p:spTree>
    <p:extLst>
      <p:ext uri="{BB962C8B-B14F-4D97-AF65-F5344CB8AC3E}">
        <p14:creationId xmlns:p14="http://schemas.microsoft.com/office/powerpoint/2010/main" val="36224887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426170"/>
          </a:xfrm>
        </p:spPr>
        <p:txBody>
          <a:bodyPr>
            <a:normAutofit fontScale="90000"/>
          </a:bodyPr>
          <a:lstStyle/>
          <a:p>
            <a:r>
              <a:rPr lang="nl-NL" b="1">
                <a:solidFill>
                  <a:srgbClr val="C00000"/>
                </a:solidFill>
              </a:rPr>
              <a:t>5 Resultaat van het overleg in 1999;het Pelaschap boekje </a:t>
            </a:r>
            <a:endParaRPr lang="nl-NL">
              <a:solidFill>
                <a:srgbClr val="C00000"/>
              </a:solidFill>
            </a:endParaRPr>
          </a:p>
        </p:txBody>
      </p:sp>
      <p:sp>
        <p:nvSpPr>
          <p:cNvPr id="3" name="Tijdelijke aanduiding voor inhoud 2"/>
          <p:cNvSpPr>
            <a:spLocks noGrp="1"/>
          </p:cNvSpPr>
          <p:nvPr>
            <p:ph idx="1"/>
          </p:nvPr>
        </p:nvSpPr>
        <p:spPr>
          <a:xfrm>
            <a:off x="457200" y="1916832"/>
            <a:ext cx="8229600" cy="4752528"/>
          </a:xfrm>
        </p:spPr>
        <p:txBody>
          <a:bodyPr/>
          <a:lstStyle/>
          <a:p>
            <a:r>
              <a:rPr lang="nl-NL">
                <a:solidFill>
                  <a:srgbClr val="002060"/>
                </a:solidFill>
              </a:rPr>
              <a:t>Het manuscript </a:t>
            </a:r>
            <a:r>
              <a:rPr lang="nl-NL" smtClean="0">
                <a:solidFill>
                  <a:srgbClr val="002060"/>
                </a:solidFill>
              </a:rPr>
              <a:t>vormt </a:t>
            </a:r>
            <a:r>
              <a:rPr lang="nl-NL">
                <a:solidFill>
                  <a:srgbClr val="002060"/>
                </a:solidFill>
              </a:rPr>
              <a:t>een waardevol resultaat </a:t>
            </a:r>
            <a:r>
              <a:rPr lang="nl-NL" smtClean="0">
                <a:solidFill>
                  <a:srgbClr val="002060"/>
                </a:solidFill>
              </a:rPr>
              <a:t>voor </a:t>
            </a:r>
            <a:r>
              <a:rPr lang="nl-NL">
                <a:solidFill>
                  <a:srgbClr val="002060"/>
                </a:solidFill>
              </a:rPr>
              <a:t>onze geliefde kinderen- en kleinkinderen </a:t>
            </a:r>
            <a:endParaRPr lang="nl-NL" smtClean="0">
              <a:solidFill>
                <a:srgbClr val="002060"/>
              </a:solidFill>
            </a:endParaRPr>
          </a:p>
          <a:p>
            <a:pPr marL="0" indent="0">
              <a:buNone/>
            </a:pPr>
            <a:endParaRPr lang="nl-NL">
              <a:solidFill>
                <a:srgbClr val="002060"/>
              </a:solidFill>
            </a:endParaRPr>
          </a:p>
          <a:p>
            <a:r>
              <a:rPr lang="nl-NL">
                <a:solidFill>
                  <a:srgbClr val="002060"/>
                </a:solidFill>
              </a:rPr>
              <a:t>Kinderen die we willen vormen tot het kader van morgen en die zich kunnen ontwikkelen </a:t>
            </a:r>
            <a:r>
              <a:rPr lang="nl-NL" smtClean="0">
                <a:solidFill>
                  <a:srgbClr val="002060"/>
                </a:solidFill>
              </a:rPr>
              <a:t>tot  leiders van </a:t>
            </a:r>
            <a:r>
              <a:rPr lang="nl-NL">
                <a:solidFill>
                  <a:srgbClr val="002060"/>
                </a:solidFill>
              </a:rPr>
              <a:t>de </a:t>
            </a:r>
            <a:r>
              <a:rPr lang="nl-NL" smtClean="0">
                <a:solidFill>
                  <a:srgbClr val="002060"/>
                </a:solidFill>
              </a:rPr>
              <a:t>toekomst.</a:t>
            </a:r>
            <a:endParaRPr lang="nl-NL">
              <a:solidFill>
                <a:srgbClr val="002060"/>
              </a:solidFill>
            </a:endParaRPr>
          </a:p>
          <a:p>
            <a:endParaRPr lang="nl-NL"/>
          </a:p>
        </p:txBody>
      </p:sp>
    </p:spTree>
    <p:extLst>
      <p:ext uri="{BB962C8B-B14F-4D97-AF65-F5344CB8AC3E}">
        <p14:creationId xmlns:p14="http://schemas.microsoft.com/office/powerpoint/2010/main" val="5699278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smtClean="0">
                <a:solidFill>
                  <a:srgbClr val="C00000"/>
                </a:solidFill>
              </a:rPr>
              <a:t>5 De waarde van het pelaschap</a:t>
            </a:r>
            <a:endParaRPr lang="nl-NL">
              <a:solidFill>
                <a:srgbClr val="C00000"/>
              </a:solidFill>
            </a:endParaRPr>
          </a:p>
        </p:txBody>
      </p:sp>
      <p:sp>
        <p:nvSpPr>
          <p:cNvPr id="3" name="Tijdelijke aanduiding voor inhoud 2"/>
          <p:cNvSpPr>
            <a:spLocks noGrp="1"/>
          </p:cNvSpPr>
          <p:nvPr>
            <p:ph idx="1"/>
          </p:nvPr>
        </p:nvSpPr>
        <p:spPr>
          <a:xfrm>
            <a:off x="457200" y="1600200"/>
            <a:ext cx="8229600" cy="5141168"/>
          </a:xfrm>
        </p:spPr>
        <p:txBody>
          <a:bodyPr>
            <a:normAutofit/>
          </a:bodyPr>
          <a:lstStyle/>
          <a:p>
            <a:r>
              <a:rPr lang="nl-NL" b="1">
                <a:solidFill>
                  <a:srgbClr val="0070C0"/>
                </a:solidFill>
              </a:rPr>
              <a:t>“sago salempeng dipatah </a:t>
            </a:r>
            <a:r>
              <a:rPr lang="nl-NL" b="1" smtClean="0">
                <a:solidFill>
                  <a:srgbClr val="0070C0"/>
                </a:solidFill>
              </a:rPr>
              <a:t>dua” </a:t>
            </a:r>
            <a:r>
              <a:rPr lang="nl-NL">
                <a:solidFill>
                  <a:srgbClr val="0070C0"/>
                </a:solidFill>
              </a:rPr>
              <a:t/>
            </a:r>
            <a:br>
              <a:rPr lang="nl-NL">
                <a:solidFill>
                  <a:srgbClr val="0070C0"/>
                </a:solidFill>
              </a:rPr>
            </a:br>
            <a:r>
              <a:rPr lang="nl-NL" smtClean="0">
                <a:solidFill>
                  <a:srgbClr val="0070C0"/>
                </a:solidFill>
              </a:rPr>
              <a:t>(</a:t>
            </a:r>
            <a:r>
              <a:rPr lang="nl-NL">
                <a:solidFill>
                  <a:srgbClr val="0070C0"/>
                </a:solidFill>
              </a:rPr>
              <a:t>Het in tweeën delen van een sago koek</a:t>
            </a:r>
            <a:r>
              <a:rPr lang="nl-NL" smtClean="0">
                <a:solidFill>
                  <a:srgbClr val="0070C0"/>
                </a:solidFill>
              </a:rPr>
              <a:t>.)</a:t>
            </a:r>
          </a:p>
          <a:p>
            <a:r>
              <a:rPr lang="nl-NL">
                <a:solidFill>
                  <a:srgbClr val="0070C0"/>
                </a:solidFill>
              </a:rPr>
              <a:t>Dit betekent dat als de één honger lijdt, lijdt de ander óók honger. </a:t>
            </a:r>
          </a:p>
          <a:p>
            <a:r>
              <a:rPr lang="nl-NL">
                <a:solidFill>
                  <a:srgbClr val="0070C0"/>
                </a:solidFill>
              </a:rPr>
              <a:t>Als de één voldoende te eten heeft, heeft de ander óók genoeg te eten. </a:t>
            </a:r>
            <a:endParaRPr lang="nl-NL" smtClean="0">
              <a:solidFill>
                <a:srgbClr val="0070C0"/>
              </a:solidFill>
            </a:endParaRPr>
          </a:p>
          <a:p>
            <a:r>
              <a:rPr lang="nl-NL" smtClean="0">
                <a:solidFill>
                  <a:srgbClr val="0070C0"/>
                </a:solidFill>
              </a:rPr>
              <a:t>Samen </a:t>
            </a:r>
            <a:r>
              <a:rPr lang="nl-NL">
                <a:solidFill>
                  <a:srgbClr val="0070C0"/>
                </a:solidFill>
              </a:rPr>
              <a:t>de vreugde en het verdriet delen</a:t>
            </a:r>
          </a:p>
        </p:txBody>
      </p:sp>
    </p:spTree>
    <p:extLst>
      <p:ext uri="{BB962C8B-B14F-4D97-AF65-F5344CB8AC3E}">
        <p14:creationId xmlns:p14="http://schemas.microsoft.com/office/powerpoint/2010/main" val="15659037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b="1" smtClean="0">
                <a:solidFill>
                  <a:srgbClr val="C00000"/>
                </a:solidFill>
              </a:rPr>
              <a:t>6 Wederzijdse pelabeloften</a:t>
            </a:r>
            <a:endParaRPr lang="nl-NL" b="1">
              <a:solidFill>
                <a:srgbClr val="C00000"/>
              </a:solidFill>
            </a:endParaRPr>
          </a:p>
        </p:txBody>
      </p:sp>
      <p:sp>
        <p:nvSpPr>
          <p:cNvPr id="3" name="Tijdelijke aanduiding voor inhoud 2"/>
          <p:cNvSpPr>
            <a:spLocks noGrp="1"/>
          </p:cNvSpPr>
          <p:nvPr>
            <p:ph idx="1"/>
          </p:nvPr>
        </p:nvSpPr>
        <p:spPr>
          <a:xfrm>
            <a:off x="457200" y="1600200"/>
            <a:ext cx="8229600" cy="5257800"/>
          </a:xfrm>
        </p:spPr>
        <p:txBody>
          <a:bodyPr>
            <a:normAutofit fontScale="92500" lnSpcReduction="20000"/>
          </a:bodyPr>
          <a:lstStyle/>
          <a:p>
            <a:r>
              <a:rPr lang="nl-NL" smtClean="0"/>
              <a:t>wij verklaren met </a:t>
            </a:r>
            <a:r>
              <a:rPr lang="nl-NL"/>
              <a:t>heel ons </a:t>
            </a:r>
            <a:r>
              <a:rPr lang="nl-NL" smtClean="0"/>
              <a:t>hart</a:t>
            </a:r>
          </a:p>
          <a:p>
            <a:r>
              <a:rPr lang="nl-NL" smtClean="0"/>
              <a:t>om </a:t>
            </a:r>
            <a:r>
              <a:rPr lang="nl-NL"/>
              <a:t>met eerbied alle bepalingen die voortvloeien uit de </a:t>
            </a:r>
            <a:r>
              <a:rPr lang="nl-NL" smtClean="0"/>
              <a:t>Pela-overeenkomst</a:t>
            </a:r>
          </a:p>
          <a:p>
            <a:r>
              <a:rPr lang="nl-NL" smtClean="0"/>
              <a:t>te </a:t>
            </a:r>
            <a:r>
              <a:rPr lang="nl-NL"/>
              <a:t>zullen gehoorzamen, </a:t>
            </a:r>
            <a:endParaRPr lang="nl-NL" smtClean="0"/>
          </a:p>
          <a:p>
            <a:r>
              <a:rPr lang="nl-NL" smtClean="0"/>
              <a:t>te </a:t>
            </a:r>
            <a:r>
              <a:rPr lang="nl-NL"/>
              <a:t>erkennen, </a:t>
            </a:r>
            <a:endParaRPr lang="nl-NL" smtClean="0"/>
          </a:p>
          <a:p>
            <a:r>
              <a:rPr lang="nl-NL" smtClean="0"/>
              <a:t>en gaan ermee </a:t>
            </a:r>
            <a:r>
              <a:rPr lang="nl-NL"/>
              <a:t>akkoord </a:t>
            </a:r>
            <a:r>
              <a:rPr lang="nl-NL" smtClean="0"/>
              <a:t>dat </a:t>
            </a:r>
            <a:r>
              <a:rPr lang="nl-NL"/>
              <a:t>deze regels officieel </a:t>
            </a:r>
            <a:r>
              <a:rPr lang="nl-NL" smtClean="0"/>
              <a:t>zullen worden </a:t>
            </a:r>
            <a:r>
              <a:rPr lang="nl-NL"/>
              <a:t>toegepast op het nageslacht, </a:t>
            </a:r>
            <a:endParaRPr lang="nl-NL" smtClean="0"/>
          </a:p>
          <a:p>
            <a:r>
              <a:rPr lang="nl-NL" smtClean="0"/>
              <a:t>met </a:t>
            </a:r>
            <a:r>
              <a:rPr lang="nl-NL"/>
              <a:t>als doel de bewoners van de beide partijen samen te binden, </a:t>
            </a:r>
            <a:endParaRPr lang="nl-NL" smtClean="0"/>
          </a:p>
          <a:p>
            <a:r>
              <a:rPr lang="nl-NL" smtClean="0"/>
              <a:t>zonder </a:t>
            </a:r>
            <a:r>
              <a:rPr lang="nl-NL"/>
              <a:t>onderscheid te maken tussen oorsprong of afkomst.</a:t>
            </a:r>
          </a:p>
        </p:txBody>
      </p:sp>
    </p:spTree>
    <p:extLst>
      <p:ext uri="{BB962C8B-B14F-4D97-AF65-F5344CB8AC3E}">
        <p14:creationId xmlns:p14="http://schemas.microsoft.com/office/powerpoint/2010/main" val="8292756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404664"/>
            <a:ext cx="8229600" cy="1143000"/>
          </a:xfrm>
        </p:spPr>
        <p:txBody>
          <a:bodyPr>
            <a:normAutofit fontScale="90000"/>
          </a:bodyPr>
          <a:lstStyle/>
          <a:p>
            <a:r>
              <a:rPr lang="nl-NL" b="1">
                <a:solidFill>
                  <a:srgbClr val="C00000"/>
                </a:solidFill>
              </a:rPr>
              <a:t>7 Enkele Verplichtingen</a:t>
            </a:r>
            <a:r>
              <a:rPr lang="nl-NL">
                <a:solidFill>
                  <a:srgbClr val="C00000"/>
                </a:solidFill>
              </a:rPr>
              <a:t/>
            </a:r>
            <a:br>
              <a:rPr lang="nl-NL">
                <a:solidFill>
                  <a:srgbClr val="C00000"/>
                </a:solidFill>
              </a:rPr>
            </a:br>
            <a:r>
              <a:rPr lang="nl-NL">
                <a:solidFill>
                  <a:srgbClr val="C00000"/>
                </a:solidFill>
              </a:rPr>
              <a:t/>
            </a:r>
            <a:br>
              <a:rPr lang="nl-NL">
                <a:solidFill>
                  <a:srgbClr val="C00000"/>
                </a:solidFill>
              </a:rPr>
            </a:br>
            <a:endParaRPr lang="nl-NL">
              <a:solidFill>
                <a:srgbClr val="C00000"/>
              </a:solidFill>
            </a:endParaRPr>
          </a:p>
        </p:txBody>
      </p:sp>
      <p:sp>
        <p:nvSpPr>
          <p:cNvPr id="3" name="Tijdelijke aanduiding voor inhoud 2"/>
          <p:cNvSpPr>
            <a:spLocks noGrp="1"/>
          </p:cNvSpPr>
          <p:nvPr>
            <p:ph idx="1"/>
          </p:nvPr>
        </p:nvSpPr>
        <p:spPr>
          <a:xfrm>
            <a:off x="467544" y="908720"/>
            <a:ext cx="8229600" cy="5433467"/>
          </a:xfrm>
        </p:spPr>
        <p:txBody>
          <a:bodyPr>
            <a:normAutofit fontScale="77500" lnSpcReduction="20000"/>
          </a:bodyPr>
          <a:lstStyle/>
          <a:p>
            <a:endParaRPr lang="nl-NL" dirty="0" smtClean="0">
              <a:solidFill>
                <a:srgbClr val="0070C0"/>
              </a:solidFill>
            </a:endParaRPr>
          </a:p>
          <a:p>
            <a:endParaRPr lang="nl-NL" dirty="0">
              <a:solidFill>
                <a:srgbClr val="0070C0"/>
              </a:solidFill>
            </a:endParaRPr>
          </a:p>
          <a:p>
            <a:r>
              <a:rPr lang="nl-NL" dirty="0" smtClean="0">
                <a:solidFill>
                  <a:srgbClr val="0070C0"/>
                </a:solidFill>
              </a:rPr>
              <a:t>HOOFDSTUK VI Artikel 9</a:t>
            </a:r>
            <a:br>
              <a:rPr lang="nl-NL" dirty="0" smtClean="0">
                <a:solidFill>
                  <a:srgbClr val="0070C0"/>
                </a:solidFill>
              </a:rPr>
            </a:br>
            <a:r>
              <a:rPr lang="nl-NL" dirty="0" smtClean="0">
                <a:solidFill>
                  <a:srgbClr val="0070C0"/>
                </a:solidFill>
              </a:rPr>
              <a:t>PROGRAMMATRADITIE van PANAS PELA</a:t>
            </a:r>
          </a:p>
          <a:p>
            <a:r>
              <a:rPr lang="nl-NL" b="1" dirty="0" smtClean="0">
                <a:solidFill>
                  <a:srgbClr val="0070C0"/>
                </a:solidFill>
              </a:rPr>
              <a:t>om </a:t>
            </a:r>
            <a:r>
              <a:rPr lang="nl-NL" b="1" dirty="0">
                <a:solidFill>
                  <a:srgbClr val="0070C0"/>
                </a:solidFill>
              </a:rPr>
              <a:t>de beurt </a:t>
            </a:r>
            <a:r>
              <a:rPr lang="nl-NL" dirty="0" smtClean="0">
                <a:solidFill>
                  <a:srgbClr val="0070C0"/>
                </a:solidFill>
              </a:rPr>
              <a:t>moet </a:t>
            </a:r>
            <a:r>
              <a:rPr lang="nl-NL" b="1" dirty="0" smtClean="0">
                <a:solidFill>
                  <a:srgbClr val="0070C0"/>
                </a:solidFill>
              </a:rPr>
              <a:t>door </a:t>
            </a:r>
            <a:r>
              <a:rPr lang="nl-NL" b="1" dirty="0">
                <a:solidFill>
                  <a:srgbClr val="0070C0"/>
                </a:solidFill>
              </a:rPr>
              <a:t>de Pelaleden </a:t>
            </a:r>
            <a:r>
              <a:rPr lang="nl-NL" dirty="0">
                <a:solidFill>
                  <a:srgbClr val="0070C0"/>
                </a:solidFill>
              </a:rPr>
              <a:t>het aanhalen van de Pelaband gehouden worden</a:t>
            </a:r>
            <a:r>
              <a:rPr lang="nl-NL" dirty="0" smtClean="0">
                <a:solidFill>
                  <a:srgbClr val="0070C0"/>
                </a:solidFill>
              </a:rPr>
              <a:t>.</a:t>
            </a:r>
          </a:p>
          <a:p>
            <a:endParaRPr lang="nl-NL" dirty="0" smtClean="0">
              <a:solidFill>
                <a:srgbClr val="0070C0"/>
              </a:solidFill>
            </a:endParaRPr>
          </a:p>
          <a:p>
            <a:r>
              <a:rPr lang="nl-NL" dirty="0" smtClean="0">
                <a:solidFill>
                  <a:srgbClr val="0070C0"/>
                </a:solidFill>
              </a:rPr>
              <a:t>dat moet </a:t>
            </a:r>
            <a:r>
              <a:rPr lang="nl-NL" b="1" dirty="0">
                <a:solidFill>
                  <a:srgbClr val="0070C0"/>
                </a:solidFill>
              </a:rPr>
              <a:t>eens in de 5 tot 10 jaar tijd</a:t>
            </a:r>
            <a:r>
              <a:rPr lang="nl-NL" dirty="0">
                <a:solidFill>
                  <a:srgbClr val="0070C0"/>
                </a:solidFill>
              </a:rPr>
              <a:t> </a:t>
            </a:r>
            <a:r>
              <a:rPr lang="nl-NL" dirty="0" smtClean="0">
                <a:solidFill>
                  <a:srgbClr val="0070C0"/>
                </a:solidFill>
              </a:rPr>
              <a:t>plaatsvinden</a:t>
            </a:r>
          </a:p>
          <a:p>
            <a:endParaRPr lang="nl-NL" dirty="0" smtClean="0">
              <a:solidFill>
                <a:srgbClr val="0070C0"/>
              </a:solidFill>
            </a:endParaRPr>
          </a:p>
          <a:p>
            <a:r>
              <a:rPr lang="nl-NL" dirty="0" smtClean="0">
                <a:solidFill>
                  <a:srgbClr val="0070C0"/>
                </a:solidFill>
              </a:rPr>
              <a:t>moet </a:t>
            </a:r>
            <a:r>
              <a:rPr lang="nl-NL" b="1" dirty="0" smtClean="0">
                <a:solidFill>
                  <a:srgbClr val="0070C0"/>
                </a:solidFill>
              </a:rPr>
              <a:t>een </a:t>
            </a:r>
            <a:r>
              <a:rPr lang="nl-NL" b="1" dirty="0">
                <a:solidFill>
                  <a:srgbClr val="0070C0"/>
                </a:solidFill>
              </a:rPr>
              <a:t>jaar van te voren </a:t>
            </a:r>
            <a:r>
              <a:rPr lang="nl-NL" b="1" dirty="0" smtClean="0">
                <a:solidFill>
                  <a:srgbClr val="0070C0"/>
                </a:solidFill>
              </a:rPr>
              <a:t>officieel bekend gemaakt</a:t>
            </a:r>
            <a:r>
              <a:rPr lang="nl-NL" dirty="0" smtClean="0">
                <a:solidFill>
                  <a:srgbClr val="0070C0"/>
                </a:solidFill>
              </a:rPr>
              <a:t> </a:t>
            </a:r>
            <a:r>
              <a:rPr lang="nl-NL" dirty="0">
                <a:solidFill>
                  <a:srgbClr val="0070C0"/>
                </a:solidFill>
              </a:rPr>
              <a:t>worden aan alle leden van de wederzijdse Pela.</a:t>
            </a:r>
          </a:p>
          <a:p>
            <a:r>
              <a:rPr lang="nl-NL" dirty="0" smtClean="0">
                <a:solidFill>
                  <a:srgbClr val="0070C0"/>
                </a:solidFill>
              </a:rPr>
              <a:t/>
            </a:r>
            <a:br>
              <a:rPr lang="nl-NL" dirty="0" smtClean="0">
                <a:solidFill>
                  <a:srgbClr val="0070C0"/>
                </a:solidFill>
              </a:rPr>
            </a:br>
            <a:endParaRPr lang="nl-NL" dirty="0">
              <a:solidFill>
                <a:srgbClr val="0070C0"/>
              </a:solidFill>
            </a:endParaRPr>
          </a:p>
        </p:txBody>
      </p:sp>
    </p:spTree>
    <p:extLst>
      <p:ext uri="{BB962C8B-B14F-4D97-AF65-F5344CB8AC3E}">
        <p14:creationId xmlns:p14="http://schemas.microsoft.com/office/powerpoint/2010/main" val="14225365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332656"/>
            <a:ext cx="8229600" cy="6336704"/>
          </a:xfrm>
        </p:spPr>
        <p:txBody>
          <a:bodyPr>
            <a:normAutofit lnSpcReduction="10000"/>
          </a:bodyPr>
          <a:lstStyle/>
          <a:p>
            <a:pPr marL="0" lvl="0" indent="0">
              <a:spcBef>
                <a:spcPts val="0"/>
              </a:spcBef>
              <a:buNone/>
            </a:pPr>
            <a:r>
              <a:rPr lang="nl-NL" sz="1200" dirty="0" smtClean="0">
                <a:solidFill>
                  <a:prstClr val="black"/>
                </a:solidFill>
                <a:latin typeface="Calibri"/>
              </a:rPr>
              <a:t>	</a:t>
            </a:r>
            <a:r>
              <a:rPr lang="nl-NL" sz="1600" dirty="0" smtClean="0">
                <a:solidFill>
                  <a:prstClr val="black"/>
                </a:solidFill>
                <a:latin typeface="Verdana" panose="020B0604030504040204" pitchFamily="34" charset="0"/>
                <a:ea typeface="Verdana" panose="020B0604030504040204" pitchFamily="34" charset="0"/>
              </a:rPr>
              <a:t>(Panas Pela = het </a:t>
            </a:r>
            <a:r>
              <a:rPr lang="nl-NL" sz="1600" dirty="0">
                <a:solidFill>
                  <a:prstClr val="black"/>
                </a:solidFill>
                <a:latin typeface="Verdana" panose="020B0604030504040204" pitchFamily="34" charset="0"/>
                <a:ea typeface="Verdana" panose="020B0604030504040204" pitchFamily="34" charset="0"/>
              </a:rPr>
              <a:t>opwarmen/aanhalen van de Pelaband</a:t>
            </a:r>
            <a:r>
              <a:rPr lang="nl-NL" sz="1600" dirty="0" smtClean="0">
                <a:solidFill>
                  <a:prstClr val="black"/>
                </a:solidFill>
                <a:latin typeface="Verdana" panose="020B0604030504040204" pitchFamily="34" charset="0"/>
                <a:ea typeface="Verdana" panose="020B0604030504040204" pitchFamily="34" charset="0"/>
              </a:rPr>
              <a:t>)</a:t>
            </a:r>
          </a:p>
          <a:p>
            <a:pPr marL="0" lvl="0" indent="0">
              <a:spcBef>
                <a:spcPts val="0"/>
              </a:spcBef>
              <a:buNone/>
            </a:pPr>
            <a:r>
              <a:rPr lang="nl-NL" sz="1600" dirty="0">
                <a:solidFill>
                  <a:prstClr val="black"/>
                </a:solidFill>
                <a:latin typeface="Verdana" panose="020B0604030504040204" pitchFamily="34" charset="0"/>
                <a:ea typeface="Verdana" panose="020B0604030504040204" pitchFamily="34" charset="0"/>
              </a:rPr>
              <a:t/>
            </a:r>
            <a:br>
              <a:rPr lang="nl-NL" sz="1600" dirty="0">
                <a:solidFill>
                  <a:prstClr val="black"/>
                </a:solidFill>
                <a:latin typeface="Verdana" panose="020B0604030504040204" pitchFamily="34" charset="0"/>
                <a:ea typeface="Verdana" panose="020B0604030504040204" pitchFamily="34" charset="0"/>
              </a:rPr>
            </a:br>
            <a:r>
              <a:rPr lang="nl-NL" sz="1600" dirty="0">
                <a:solidFill>
                  <a:prstClr val="black"/>
                </a:solidFill>
                <a:latin typeface="Verdana" panose="020B0604030504040204" pitchFamily="34" charset="0"/>
                <a:ea typeface="Verdana" panose="020B0604030504040204" pitchFamily="34" charset="0"/>
              </a:rPr>
              <a:t>1.	</a:t>
            </a:r>
            <a:r>
              <a:rPr lang="nl-NL" sz="1600" b="1" dirty="0">
                <a:solidFill>
                  <a:prstClr val="black"/>
                </a:solidFill>
                <a:latin typeface="Verdana" panose="020B0604030504040204" pitchFamily="34" charset="0"/>
                <a:ea typeface="Verdana" panose="020B0604030504040204" pitchFamily="34" charset="0"/>
              </a:rPr>
              <a:t>Opdat dit bondgenootschap van Gandong Pela Darah niet </a:t>
            </a:r>
            <a:r>
              <a:rPr lang="nl-NL" sz="1600" b="1" dirty="0" smtClean="0">
                <a:solidFill>
                  <a:prstClr val="black"/>
                </a:solidFill>
                <a:latin typeface="Verdana" panose="020B0604030504040204" pitchFamily="34" charset="0"/>
                <a:ea typeface="Verdana" panose="020B0604030504040204" pitchFamily="34" charset="0"/>
              </a:rPr>
              <a:t>	verflauwt </a:t>
            </a:r>
            <a:r>
              <a:rPr lang="nl-NL" sz="1600" b="1" dirty="0">
                <a:solidFill>
                  <a:prstClr val="black"/>
                </a:solidFill>
                <a:latin typeface="Verdana" panose="020B0604030504040204" pitchFamily="34" charset="0"/>
                <a:ea typeface="Verdana" panose="020B0604030504040204" pitchFamily="34" charset="0"/>
              </a:rPr>
              <a:t>maar vitaal blijft</a:t>
            </a:r>
            <a:r>
              <a:rPr lang="nl-NL" sz="1600" dirty="0">
                <a:solidFill>
                  <a:prstClr val="black"/>
                </a:solidFill>
                <a:latin typeface="Verdana" panose="020B0604030504040204" pitchFamily="34" charset="0"/>
                <a:ea typeface="Verdana" panose="020B0604030504040204" pitchFamily="34" charset="0"/>
              </a:rPr>
              <a:t>, moet </a:t>
            </a:r>
            <a:r>
              <a:rPr lang="nl-NL" sz="1600" b="1" dirty="0">
                <a:solidFill>
                  <a:prstClr val="black"/>
                </a:solidFill>
                <a:latin typeface="Verdana" panose="020B0604030504040204" pitchFamily="34" charset="0"/>
                <a:ea typeface="Verdana" panose="020B0604030504040204" pitchFamily="34" charset="0"/>
              </a:rPr>
              <a:t>om de beurt door de </a:t>
            </a:r>
            <a:r>
              <a:rPr lang="nl-NL" sz="1600" b="1" dirty="0" smtClean="0">
                <a:solidFill>
                  <a:prstClr val="black"/>
                </a:solidFill>
                <a:latin typeface="Verdana" panose="020B0604030504040204" pitchFamily="34" charset="0"/>
                <a:ea typeface="Verdana" panose="020B0604030504040204" pitchFamily="34" charset="0"/>
              </a:rPr>
              <a:t>	Pelaleden </a:t>
            </a:r>
            <a:r>
              <a:rPr lang="nl-NL" sz="1600" b="1" dirty="0">
                <a:solidFill>
                  <a:prstClr val="black"/>
                </a:solidFill>
                <a:latin typeface="Verdana" panose="020B0604030504040204" pitchFamily="34" charset="0"/>
                <a:ea typeface="Verdana" panose="020B0604030504040204" pitchFamily="34" charset="0"/>
              </a:rPr>
              <a:t>het aanhalen van de Pelaband gehouden worden</a:t>
            </a:r>
            <a:r>
              <a:rPr lang="nl-NL" sz="1600" b="1" dirty="0" smtClean="0">
                <a:solidFill>
                  <a:prstClr val="black"/>
                </a:solidFill>
                <a:latin typeface="Verdana" panose="020B0604030504040204" pitchFamily="34" charset="0"/>
                <a:ea typeface="Verdana" panose="020B0604030504040204" pitchFamily="34" charset="0"/>
              </a:rPr>
              <a:t>.</a:t>
            </a:r>
            <a:br>
              <a:rPr lang="nl-NL" sz="1600" b="1" dirty="0" smtClean="0">
                <a:solidFill>
                  <a:prstClr val="black"/>
                </a:solidFill>
                <a:latin typeface="Verdana" panose="020B0604030504040204" pitchFamily="34" charset="0"/>
                <a:ea typeface="Verdana" panose="020B0604030504040204" pitchFamily="34" charset="0"/>
              </a:rPr>
            </a:br>
            <a:endParaRPr lang="nl-NL" sz="1600" dirty="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sz="1600" dirty="0">
                <a:solidFill>
                  <a:prstClr val="black"/>
                </a:solidFill>
                <a:latin typeface="Verdana" panose="020B0604030504040204" pitchFamily="34" charset="0"/>
                <a:ea typeface="Verdana" panose="020B0604030504040204" pitchFamily="34" charset="0"/>
              </a:rPr>
              <a:t>2.	Het organiseren van de opwarmactiviteiten van de Pela band moet </a:t>
            </a:r>
            <a:r>
              <a:rPr lang="nl-NL" sz="1600" dirty="0" smtClean="0">
                <a:solidFill>
                  <a:prstClr val="black"/>
                </a:solidFill>
                <a:latin typeface="Verdana" panose="020B0604030504040204" pitchFamily="34" charset="0"/>
                <a:ea typeface="Verdana" panose="020B0604030504040204" pitchFamily="34" charset="0"/>
              </a:rPr>
              <a:t>	</a:t>
            </a:r>
            <a:r>
              <a:rPr lang="nl-NL" sz="1600" b="1" dirty="0" smtClean="0">
                <a:solidFill>
                  <a:prstClr val="black"/>
                </a:solidFill>
                <a:latin typeface="Verdana" panose="020B0604030504040204" pitchFamily="34" charset="0"/>
                <a:ea typeface="Verdana" panose="020B0604030504040204" pitchFamily="34" charset="0"/>
              </a:rPr>
              <a:t>eens </a:t>
            </a:r>
            <a:r>
              <a:rPr lang="nl-NL" sz="1600" b="1" dirty="0">
                <a:solidFill>
                  <a:prstClr val="black"/>
                </a:solidFill>
                <a:latin typeface="Verdana" panose="020B0604030504040204" pitchFamily="34" charset="0"/>
                <a:ea typeface="Verdana" panose="020B0604030504040204" pitchFamily="34" charset="0"/>
              </a:rPr>
              <a:t>in de 5 tot 10 jaar tijd</a:t>
            </a:r>
            <a:r>
              <a:rPr lang="nl-NL" sz="1600" dirty="0">
                <a:solidFill>
                  <a:prstClr val="black"/>
                </a:solidFill>
                <a:latin typeface="Verdana" panose="020B0604030504040204" pitchFamily="34" charset="0"/>
                <a:ea typeface="Verdana" panose="020B0604030504040204" pitchFamily="34" charset="0"/>
              </a:rPr>
              <a:t> plaatsvinden</a:t>
            </a:r>
            <a:r>
              <a:rPr lang="nl-NL" sz="1600" dirty="0" smtClean="0">
                <a:solidFill>
                  <a:prstClr val="black"/>
                </a:solidFill>
                <a:latin typeface="Verdana" panose="020B0604030504040204" pitchFamily="34" charset="0"/>
                <a:ea typeface="Verdana" panose="020B0604030504040204" pitchFamily="34" charset="0"/>
              </a:rPr>
              <a:t>.</a:t>
            </a:r>
            <a:br>
              <a:rPr lang="nl-NL" sz="1600" dirty="0" smtClean="0">
                <a:solidFill>
                  <a:prstClr val="black"/>
                </a:solidFill>
                <a:latin typeface="Verdana" panose="020B0604030504040204" pitchFamily="34" charset="0"/>
                <a:ea typeface="Verdana" panose="020B0604030504040204" pitchFamily="34" charset="0"/>
              </a:rPr>
            </a:br>
            <a:endParaRPr lang="nl-NL" sz="1600" dirty="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sz="1600" dirty="0">
                <a:solidFill>
                  <a:prstClr val="black"/>
                </a:solidFill>
                <a:latin typeface="Verdana" panose="020B0604030504040204" pitchFamily="34" charset="0"/>
                <a:ea typeface="Verdana" panose="020B0604030504040204" pitchFamily="34" charset="0"/>
              </a:rPr>
              <a:t>3.	Het vaststellen van het tijdstip waarop de opwarm-activiteit van de </a:t>
            </a:r>
            <a:r>
              <a:rPr lang="nl-NL" sz="1600" dirty="0" smtClean="0">
                <a:solidFill>
                  <a:prstClr val="black"/>
                </a:solidFill>
                <a:latin typeface="Verdana" panose="020B0604030504040204" pitchFamily="34" charset="0"/>
                <a:ea typeface="Verdana" panose="020B0604030504040204" pitchFamily="34" charset="0"/>
              </a:rPr>
              <a:t>	Pelaband </a:t>
            </a:r>
            <a:r>
              <a:rPr lang="nl-NL" sz="1600" dirty="0">
                <a:solidFill>
                  <a:prstClr val="black"/>
                </a:solidFill>
                <a:latin typeface="Verdana" panose="020B0604030504040204" pitchFamily="34" charset="0"/>
                <a:ea typeface="Verdana" panose="020B0604030504040204" pitchFamily="34" charset="0"/>
              </a:rPr>
              <a:t>gehouden zal worden, moet ter </a:t>
            </a:r>
            <a:r>
              <a:rPr lang="nl-NL" sz="1600" dirty="0" smtClean="0">
                <a:solidFill>
                  <a:prstClr val="black"/>
                </a:solidFill>
                <a:latin typeface="Verdana" panose="020B0604030504040204" pitchFamily="34" charset="0"/>
                <a:ea typeface="Verdana" panose="020B0604030504040204" pitchFamily="34" charset="0"/>
              </a:rPr>
              <a:t>informatie </a:t>
            </a:r>
            <a:r>
              <a:rPr lang="nl-NL" sz="1600" b="1" dirty="0">
                <a:solidFill>
                  <a:prstClr val="black"/>
                </a:solidFill>
                <a:latin typeface="Verdana" panose="020B0604030504040204" pitchFamily="34" charset="0"/>
                <a:ea typeface="Verdana" panose="020B0604030504040204" pitchFamily="34" charset="0"/>
              </a:rPr>
              <a:t>officieel een </a:t>
            </a:r>
            <a:r>
              <a:rPr lang="nl-NL" sz="1600" b="1" dirty="0" smtClean="0">
                <a:solidFill>
                  <a:prstClr val="black"/>
                </a:solidFill>
                <a:latin typeface="Verdana" panose="020B0604030504040204" pitchFamily="34" charset="0"/>
                <a:ea typeface="Verdana" panose="020B0604030504040204" pitchFamily="34" charset="0"/>
              </a:rPr>
              <a:t>	jaar </a:t>
            </a:r>
            <a:r>
              <a:rPr lang="nl-NL" sz="1600" b="1" dirty="0">
                <a:solidFill>
                  <a:prstClr val="black"/>
                </a:solidFill>
                <a:latin typeface="Verdana" panose="020B0604030504040204" pitchFamily="34" charset="0"/>
                <a:ea typeface="Verdana" panose="020B0604030504040204" pitchFamily="34" charset="0"/>
              </a:rPr>
              <a:t>van te voren bekengemaakt</a:t>
            </a:r>
            <a:r>
              <a:rPr lang="nl-NL" sz="1600" dirty="0">
                <a:solidFill>
                  <a:prstClr val="black"/>
                </a:solidFill>
                <a:latin typeface="Verdana" panose="020B0604030504040204" pitchFamily="34" charset="0"/>
                <a:ea typeface="Verdana" panose="020B0604030504040204" pitchFamily="34" charset="0"/>
              </a:rPr>
              <a:t> worden aan alle leden van de </a:t>
            </a:r>
            <a:r>
              <a:rPr lang="nl-NL" sz="1600" dirty="0" smtClean="0">
                <a:solidFill>
                  <a:prstClr val="black"/>
                </a:solidFill>
                <a:latin typeface="Verdana" panose="020B0604030504040204" pitchFamily="34" charset="0"/>
                <a:ea typeface="Verdana" panose="020B0604030504040204" pitchFamily="34" charset="0"/>
              </a:rPr>
              <a:t>	wederzijdse </a:t>
            </a:r>
            <a:r>
              <a:rPr lang="nl-NL" sz="1600" dirty="0">
                <a:solidFill>
                  <a:prstClr val="black"/>
                </a:solidFill>
                <a:latin typeface="Verdana" panose="020B0604030504040204" pitchFamily="34" charset="0"/>
                <a:ea typeface="Verdana" panose="020B0604030504040204" pitchFamily="34" charset="0"/>
              </a:rPr>
              <a:t>Pela</a:t>
            </a:r>
            <a:r>
              <a:rPr lang="nl-NL" sz="1600" dirty="0" smtClean="0">
                <a:solidFill>
                  <a:prstClr val="black"/>
                </a:solidFill>
                <a:latin typeface="Verdana" panose="020B0604030504040204" pitchFamily="34" charset="0"/>
                <a:ea typeface="Verdana" panose="020B0604030504040204" pitchFamily="34" charset="0"/>
              </a:rPr>
              <a:t>.</a:t>
            </a:r>
            <a:br>
              <a:rPr lang="nl-NL" sz="1600" dirty="0" smtClean="0">
                <a:solidFill>
                  <a:prstClr val="black"/>
                </a:solidFill>
                <a:latin typeface="Verdana" panose="020B0604030504040204" pitchFamily="34" charset="0"/>
                <a:ea typeface="Verdana" panose="020B0604030504040204" pitchFamily="34" charset="0"/>
              </a:rPr>
            </a:br>
            <a:endParaRPr lang="nl-NL" sz="1600" dirty="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sz="1600" dirty="0">
                <a:solidFill>
                  <a:prstClr val="black"/>
                </a:solidFill>
                <a:latin typeface="Verdana" panose="020B0604030504040204" pitchFamily="34" charset="0"/>
                <a:ea typeface="Verdana" panose="020B0604030504040204" pitchFamily="34" charset="0"/>
              </a:rPr>
              <a:t>4.	Tijdens de uitvoering van de opwarmactiviteit van de Pela band </a:t>
            </a:r>
            <a:r>
              <a:rPr lang="nl-NL" sz="1600" dirty="0" smtClean="0">
                <a:solidFill>
                  <a:prstClr val="black"/>
                </a:solidFill>
                <a:latin typeface="Verdana" panose="020B0604030504040204" pitchFamily="34" charset="0"/>
                <a:ea typeface="Verdana" panose="020B0604030504040204" pitchFamily="34" charset="0"/>
              </a:rPr>
              <a:t>	wordt </a:t>
            </a:r>
            <a:r>
              <a:rPr lang="nl-NL" sz="1600" dirty="0">
                <a:solidFill>
                  <a:prstClr val="black"/>
                </a:solidFill>
                <a:latin typeface="Verdana" panose="020B0604030504040204" pitchFamily="34" charset="0"/>
                <a:ea typeface="Verdana" panose="020B0604030504040204" pitchFamily="34" charset="0"/>
              </a:rPr>
              <a:t>in de vingers gesneden van de twee leiders </a:t>
            </a:r>
            <a:r>
              <a:rPr lang="nl-NL" sz="1600" dirty="0" smtClean="0">
                <a:solidFill>
                  <a:prstClr val="black"/>
                </a:solidFill>
                <a:latin typeface="Verdana" panose="020B0604030504040204" pitchFamily="34" charset="0"/>
                <a:ea typeface="Verdana" panose="020B0604030504040204" pitchFamily="34" charset="0"/>
              </a:rPr>
              <a:t>van </a:t>
            </a:r>
            <a:r>
              <a:rPr lang="nl-NL" sz="1600" dirty="0">
                <a:solidFill>
                  <a:prstClr val="black"/>
                </a:solidFill>
                <a:latin typeface="Verdana" panose="020B0604030504040204" pitchFamily="34" charset="0"/>
                <a:ea typeface="Verdana" panose="020B0604030504040204" pitchFamily="34" charset="0"/>
              </a:rPr>
              <a:t>de twee </a:t>
            </a:r>
            <a:r>
              <a:rPr lang="nl-NL" sz="1600" dirty="0" smtClean="0">
                <a:solidFill>
                  <a:prstClr val="black"/>
                </a:solidFill>
                <a:latin typeface="Verdana" panose="020B0604030504040204" pitchFamily="34" charset="0"/>
                <a:ea typeface="Verdana" panose="020B0604030504040204" pitchFamily="34" charset="0"/>
              </a:rPr>
              <a:t>	dorpen </a:t>
            </a:r>
            <a:r>
              <a:rPr lang="nl-NL" sz="1600" dirty="0">
                <a:solidFill>
                  <a:prstClr val="black"/>
                </a:solidFill>
                <a:latin typeface="Verdana" panose="020B0604030504040204" pitchFamily="34" charset="0"/>
                <a:ea typeface="Verdana" panose="020B0604030504040204" pitchFamily="34" charset="0"/>
              </a:rPr>
              <a:t>totdat er bloed uitvloeit in een kom met water. Vervolgens </a:t>
            </a:r>
            <a:r>
              <a:rPr lang="nl-NL" sz="1600" dirty="0" smtClean="0">
                <a:solidFill>
                  <a:prstClr val="black"/>
                </a:solidFill>
                <a:latin typeface="Verdana" panose="020B0604030504040204" pitchFamily="34" charset="0"/>
                <a:ea typeface="Verdana" panose="020B0604030504040204" pitchFamily="34" charset="0"/>
              </a:rPr>
              <a:t>	wordt </a:t>
            </a:r>
            <a:r>
              <a:rPr lang="nl-NL" sz="1600" dirty="0">
                <a:solidFill>
                  <a:prstClr val="black"/>
                </a:solidFill>
                <a:latin typeface="Verdana" panose="020B0604030504040204" pitchFamily="34" charset="0"/>
                <a:ea typeface="Verdana" panose="020B0604030504040204" pitchFamily="34" charset="0"/>
              </a:rPr>
              <a:t>het met bloed vermengd </a:t>
            </a:r>
            <a:r>
              <a:rPr lang="nl-NL" sz="1600" dirty="0" smtClean="0">
                <a:solidFill>
                  <a:prstClr val="black"/>
                </a:solidFill>
                <a:latin typeface="Verdana" panose="020B0604030504040204" pitchFamily="34" charset="0"/>
                <a:ea typeface="Verdana" panose="020B0604030504040204" pitchFamily="34" charset="0"/>
              </a:rPr>
              <a:t>water </a:t>
            </a:r>
            <a:r>
              <a:rPr lang="nl-NL" sz="1600" dirty="0">
                <a:solidFill>
                  <a:prstClr val="black"/>
                </a:solidFill>
                <a:latin typeface="Verdana" panose="020B0604030504040204" pitchFamily="34" charset="0"/>
                <a:ea typeface="Verdana" panose="020B0604030504040204" pitchFamily="34" charset="0"/>
              </a:rPr>
              <a:t>rondgegeven zodat de </a:t>
            </a:r>
            <a:r>
              <a:rPr lang="nl-NL" sz="1600" dirty="0" smtClean="0">
                <a:solidFill>
                  <a:prstClr val="black"/>
                </a:solidFill>
                <a:latin typeface="Verdana" panose="020B0604030504040204" pitchFamily="34" charset="0"/>
                <a:ea typeface="Verdana" panose="020B0604030504040204" pitchFamily="34" charset="0"/>
              </a:rPr>
              <a:t>	wederzijdse </a:t>
            </a:r>
            <a:r>
              <a:rPr lang="nl-NL" sz="1600" dirty="0">
                <a:solidFill>
                  <a:prstClr val="black"/>
                </a:solidFill>
                <a:latin typeface="Verdana" panose="020B0604030504040204" pitchFamily="34" charset="0"/>
                <a:ea typeface="Verdana" panose="020B0604030504040204" pitchFamily="34" charset="0"/>
              </a:rPr>
              <a:t>Pelaleden er van kunnen drinken als teken van eenheid </a:t>
            </a:r>
            <a:r>
              <a:rPr lang="nl-NL" sz="1600" dirty="0" smtClean="0">
                <a:solidFill>
                  <a:prstClr val="black"/>
                </a:solidFill>
                <a:latin typeface="Verdana" panose="020B0604030504040204" pitchFamily="34" charset="0"/>
                <a:ea typeface="Verdana" panose="020B0604030504040204" pitchFamily="34" charset="0"/>
              </a:rPr>
              <a:t>	in </a:t>
            </a:r>
            <a:r>
              <a:rPr lang="nl-NL" sz="1600" dirty="0">
                <a:solidFill>
                  <a:prstClr val="black"/>
                </a:solidFill>
                <a:latin typeface="Verdana" panose="020B0604030504040204" pitchFamily="34" charset="0"/>
                <a:ea typeface="Verdana" panose="020B0604030504040204" pitchFamily="34" charset="0"/>
              </a:rPr>
              <a:t>het </a:t>
            </a:r>
            <a:r>
              <a:rPr lang="nl-NL" sz="1600" b="1" dirty="0">
                <a:solidFill>
                  <a:prstClr val="black"/>
                </a:solidFill>
                <a:latin typeface="Verdana" panose="020B0604030504040204" pitchFamily="34" charset="0"/>
                <a:ea typeface="Verdana" panose="020B0604030504040204" pitchFamily="34" charset="0"/>
              </a:rPr>
              <a:t>Gandong </a:t>
            </a:r>
            <a:r>
              <a:rPr lang="nl-NL" sz="1600" b="1" dirty="0" smtClean="0">
                <a:solidFill>
                  <a:prstClr val="black"/>
                </a:solidFill>
                <a:latin typeface="Verdana" panose="020B0604030504040204" pitchFamily="34" charset="0"/>
                <a:ea typeface="Verdana" panose="020B0604030504040204" pitchFamily="34" charset="0"/>
              </a:rPr>
              <a:t>Pela </a:t>
            </a:r>
            <a:r>
              <a:rPr lang="nl-NL" sz="1600" b="1" dirty="0">
                <a:solidFill>
                  <a:prstClr val="black"/>
                </a:solidFill>
                <a:latin typeface="Verdana" panose="020B0604030504040204" pitchFamily="34" charset="0"/>
                <a:ea typeface="Verdana" panose="020B0604030504040204" pitchFamily="34" charset="0"/>
              </a:rPr>
              <a:t>Darah</a:t>
            </a:r>
            <a:r>
              <a:rPr lang="nl-NL" sz="1600" dirty="0">
                <a:solidFill>
                  <a:prstClr val="black"/>
                </a:solidFill>
                <a:latin typeface="Verdana" panose="020B0604030504040204" pitchFamily="34" charset="0"/>
                <a:ea typeface="Verdana" panose="020B0604030504040204" pitchFamily="34" charset="0"/>
              </a:rPr>
              <a:t> verbond</a:t>
            </a:r>
            <a:r>
              <a:rPr lang="nl-NL" sz="1600" dirty="0" smtClean="0">
                <a:solidFill>
                  <a:prstClr val="black"/>
                </a:solidFill>
                <a:latin typeface="Verdana" panose="020B0604030504040204" pitchFamily="34" charset="0"/>
                <a:ea typeface="Verdana" panose="020B0604030504040204" pitchFamily="34" charset="0"/>
              </a:rPr>
              <a:t>.</a:t>
            </a:r>
            <a:br>
              <a:rPr lang="nl-NL" sz="1600" dirty="0" smtClean="0">
                <a:solidFill>
                  <a:prstClr val="black"/>
                </a:solidFill>
                <a:latin typeface="Verdana" panose="020B0604030504040204" pitchFamily="34" charset="0"/>
                <a:ea typeface="Verdana" panose="020B0604030504040204" pitchFamily="34" charset="0"/>
              </a:rPr>
            </a:br>
            <a:endParaRPr lang="nl-NL" sz="1600" dirty="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sz="1600" dirty="0">
                <a:solidFill>
                  <a:prstClr val="black"/>
                </a:solidFill>
                <a:latin typeface="Verdana" panose="020B0604030504040204" pitchFamily="34" charset="0"/>
                <a:ea typeface="Verdana" panose="020B0604030504040204" pitchFamily="34" charset="0"/>
              </a:rPr>
              <a:t>5.	Mocht er een van de dorpsleiders verhinderd zijn, dan moet iemand </a:t>
            </a:r>
            <a:r>
              <a:rPr lang="nl-NL" sz="1600" dirty="0" smtClean="0">
                <a:solidFill>
                  <a:prstClr val="black"/>
                </a:solidFill>
                <a:latin typeface="Verdana" panose="020B0604030504040204" pitchFamily="34" charset="0"/>
                <a:ea typeface="Verdana" panose="020B0604030504040204" pitchFamily="34" charset="0"/>
              </a:rPr>
              <a:t>	van </a:t>
            </a:r>
            <a:r>
              <a:rPr lang="nl-NL" sz="1600" dirty="0">
                <a:solidFill>
                  <a:prstClr val="black"/>
                </a:solidFill>
                <a:latin typeface="Verdana" panose="020B0604030504040204" pitchFamily="34" charset="0"/>
                <a:ea typeface="Verdana" panose="020B0604030504040204" pitchFamily="34" charset="0"/>
              </a:rPr>
              <a:t>het dorpsbestuur worden aangewezen om </a:t>
            </a:r>
            <a:r>
              <a:rPr lang="nl-NL" sz="1600" dirty="0" smtClean="0">
                <a:solidFill>
                  <a:prstClr val="black"/>
                </a:solidFill>
                <a:latin typeface="Verdana" panose="020B0604030504040204" pitchFamily="34" charset="0"/>
                <a:ea typeface="Verdana" panose="020B0604030504040204" pitchFamily="34" charset="0"/>
              </a:rPr>
              <a:t>de </a:t>
            </a:r>
            <a:r>
              <a:rPr lang="nl-NL" sz="1600" dirty="0">
                <a:solidFill>
                  <a:prstClr val="black"/>
                </a:solidFill>
                <a:latin typeface="Verdana" panose="020B0604030504040204" pitchFamily="34" charset="0"/>
                <a:ea typeface="Verdana" panose="020B0604030504040204" pitchFamily="34" charset="0"/>
              </a:rPr>
              <a:t>dorpsleider te </a:t>
            </a:r>
            <a:r>
              <a:rPr lang="nl-NL" sz="1600" dirty="0" smtClean="0">
                <a:solidFill>
                  <a:prstClr val="black"/>
                </a:solidFill>
                <a:latin typeface="Verdana" panose="020B0604030504040204" pitchFamily="34" charset="0"/>
                <a:ea typeface="Verdana" panose="020B0604030504040204" pitchFamily="34" charset="0"/>
              </a:rPr>
              <a:t>	vertegenwoordigen.</a:t>
            </a:r>
            <a:br>
              <a:rPr lang="nl-NL" sz="1600" dirty="0" smtClean="0">
                <a:solidFill>
                  <a:prstClr val="black"/>
                </a:solidFill>
                <a:latin typeface="Verdana" panose="020B0604030504040204" pitchFamily="34" charset="0"/>
                <a:ea typeface="Verdana" panose="020B0604030504040204" pitchFamily="34" charset="0"/>
              </a:rPr>
            </a:br>
            <a:endParaRPr lang="nl-NL" sz="1600" dirty="0">
              <a:solidFill>
                <a:prstClr val="black"/>
              </a:solidFill>
              <a:latin typeface="Verdana" panose="020B0604030504040204" pitchFamily="34" charset="0"/>
              <a:ea typeface="Verdana" panose="020B0604030504040204" pitchFamily="34" charset="0"/>
            </a:endParaRPr>
          </a:p>
          <a:p>
            <a:pPr marL="0" lvl="0" indent="0">
              <a:spcBef>
                <a:spcPts val="0"/>
              </a:spcBef>
              <a:buNone/>
            </a:pPr>
            <a:r>
              <a:rPr lang="nl-NL" sz="1600" dirty="0">
                <a:solidFill>
                  <a:prstClr val="black"/>
                </a:solidFill>
                <a:latin typeface="Verdana" panose="020B0604030504040204" pitchFamily="34" charset="0"/>
                <a:ea typeface="Verdana" panose="020B0604030504040204" pitchFamily="34" charset="0"/>
              </a:rPr>
              <a:t>6.	De aangewezen persoon van het dorpsbestuur die de dorpsleider </a:t>
            </a:r>
            <a:r>
              <a:rPr lang="nl-NL" sz="1600" dirty="0" smtClean="0">
                <a:solidFill>
                  <a:prstClr val="black"/>
                </a:solidFill>
                <a:latin typeface="Verdana" panose="020B0604030504040204" pitchFamily="34" charset="0"/>
                <a:ea typeface="Verdana" panose="020B0604030504040204" pitchFamily="34" charset="0"/>
              </a:rPr>
              <a:t>	vertegenwoordigt </a:t>
            </a:r>
            <a:r>
              <a:rPr lang="nl-NL" sz="1600" dirty="0">
                <a:solidFill>
                  <a:prstClr val="black"/>
                </a:solidFill>
                <a:latin typeface="Verdana" panose="020B0604030504040204" pitchFamily="34" charset="0"/>
                <a:ea typeface="Verdana" panose="020B0604030504040204" pitchFamily="34" charset="0"/>
              </a:rPr>
              <a:t>moet een autochtoon zijn en </a:t>
            </a:r>
            <a:r>
              <a:rPr lang="nl-NL" sz="1600" dirty="0" smtClean="0">
                <a:solidFill>
                  <a:prstClr val="black"/>
                </a:solidFill>
                <a:latin typeface="Verdana" panose="020B0604030504040204" pitchFamily="34" charset="0"/>
                <a:ea typeface="Verdana" panose="020B0604030504040204" pitchFamily="34" charset="0"/>
              </a:rPr>
              <a:t>geen </a:t>
            </a:r>
            <a:r>
              <a:rPr lang="nl-NL" sz="1600" dirty="0">
                <a:solidFill>
                  <a:prstClr val="black"/>
                </a:solidFill>
                <a:latin typeface="Verdana" panose="020B0604030504040204" pitchFamily="34" charset="0"/>
                <a:ea typeface="Verdana" panose="020B0604030504040204" pitchFamily="34" charset="0"/>
              </a:rPr>
              <a:t>allochtoon.</a:t>
            </a:r>
          </a:p>
          <a:p>
            <a:pPr marL="0" lvl="0" indent="0">
              <a:spcBef>
                <a:spcPts val="0"/>
              </a:spcBef>
              <a:buNone/>
            </a:pPr>
            <a:r>
              <a:rPr lang="nl-NL" sz="1600" dirty="0">
                <a:solidFill>
                  <a:prstClr val="black"/>
                </a:solidFill>
                <a:latin typeface="Verdana" panose="020B0604030504040204" pitchFamily="34" charset="0"/>
                <a:ea typeface="Verdana" panose="020B0604030504040204" pitchFamily="34" charset="0"/>
              </a:rPr>
              <a:t> </a:t>
            </a:r>
          </a:p>
          <a:p>
            <a:pPr marL="0" lvl="0" indent="0">
              <a:spcBef>
                <a:spcPts val="0"/>
              </a:spcBef>
              <a:buNone/>
            </a:pPr>
            <a:endParaRPr lang="nl-NL" sz="1200" dirty="0">
              <a:solidFill>
                <a:prstClr val="black"/>
              </a:solidFill>
              <a:latin typeface="Calibri"/>
            </a:endParaRPr>
          </a:p>
          <a:p>
            <a:endParaRPr lang="nl-NL" dirty="0"/>
          </a:p>
        </p:txBody>
      </p:sp>
    </p:spTree>
    <p:extLst>
      <p:ext uri="{BB962C8B-B14F-4D97-AF65-F5344CB8AC3E}">
        <p14:creationId xmlns:p14="http://schemas.microsoft.com/office/powerpoint/2010/main" val="15309319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332656"/>
            <a:ext cx="8229600" cy="1143000"/>
          </a:xfrm>
        </p:spPr>
        <p:txBody>
          <a:bodyPr>
            <a:normAutofit fontScale="90000"/>
          </a:bodyPr>
          <a:lstStyle/>
          <a:p>
            <a:r>
              <a:rPr lang="nl-NL" b="1">
                <a:solidFill>
                  <a:srgbClr val="C00000"/>
                </a:solidFill>
              </a:rPr>
              <a:t>8 </a:t>
            </a:r>
            <a:r>
              <a:rPr lang="nl-NL" b="1" smtClean="0">
                <a:solidFill>
                  <a:srgbClr val="C00000"/>
                </a:solidFill>
              </a:rPr>
              <a:t>De ondertekenaars </a:t>
            </a:r>
            <a:r>
              <a:rPr lang="nl-NL" b="1">
                <a:solidFill>
                  <a:srgbClr val="C00000"/>
                </a:solidFill>
              </a:rPr>
              <a:t>in Tananahu op 13 april 1999</a:t>
            </a:r>
            <a:br>
              <a:rPr lang="nl-NL" b="1">
                <a:solidFill>
                  <a:srgbClr val="C00000"/>
                </a:solidFill>
              </a:rPr>
            </a:br>
            <a:r>
              <a:rPr lang="nl-NL" b="1"/>
              <a:t> </a:t>
            </a:r>
            <a:endParaRPr lang="nl-NL"/>
          </a:p>
        </p:txBody>
      </p:sp>
      <p:pic>
        <p:nvPicPr>
          <p:cNvPr id="4" name="Tijdelijke aanduiding voor inhoud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600200"/>
            <a:ext cx="4680520" cy="5141168"/>
          </a:xfrm>
          <a:prstGeom prst="rect">
            <a:avLst/>
          </a:prstGeom>
          <a:noFill/>
          <a:ln>
            <a:noFill/>
          </a:ln>
        </p:spPr>
      </p:pic>
    </p:spTree>
    <p:extLst>
      <p:ext uri="{BB962C8B-B14F-4D97-AF65-F5344CB8AC3E}">
        <p14:creationId xmlns:p14="http://schemas.microsoft.com/office/powerpoint/2010/main" val="3145344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71400"/>
            <a:ext cx="9202141" cy="7128792"/>
          </a:xfrm>
        </p:spPr>
      </p:pic>
    </p:spTree>
    <p:extLst>
      <p:ext uri="{BB962C8B-B14F-4D97-AF65-F5344CB8AC3E}">
        <p14:creationId xmlns:p14="http://schemas.microsoft.com/office/powerpoint/2010/main" val="31740557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De dorpsdelegaties</a:t>
            </a:r>
            <a:endParaRPr lang="nl-NL"/>
          </a:p>
        </p:txBody>
      </p:sp>
      <p:pic>
        <p:nvPicPr>
          <p:cNvPr id="5" name="Tijdelijke aanduiding voor inhoud 4"/>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849982" y="1600200"/>
            <a:ext cx="3253035" cy="4525963"/>
          </a:xfrm>
          <a:prstGeom prst="rect">
            <a:avLst/>
          </a:prstGeom>
          <a:noFill/>
          <a:ln>
            <a:noFill/>
          </a:ln>
        </p:spPr>
      </p:pic>
      <p:pic>
        <p:nvPicPr>
          <p:cNvPr id="6" name="Tijdelijke aanduiding voor inhoud 5"/>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131072" y="1600200"/>
            <a:ext cx="3072855" cy="4525963"/>
          </a:xfrm>
          <a:prstGeom prst="rect">
            <a:avLst/>
          </a:prstGeom>
          <a:noFill/>
          <a:ln>
            <a:noFill/>
          </a:ln>
        </p:spPr>
      </p:pic>
    </p:spTree>
    <p:extLst>
      <p:ext uri="{BB962C8B-B14F-4D97-AF65-F5344CB8AC3E}">
        <p14:creationId xmlns:p14="http://schemas.microsoft.com/office/powerpoint/2010/main" val="13532989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De dorpshoofden</a:t>
            </a:r>
            <a:endParaRPr lang="nl-NL"/>
          </a:p>
        </p:txBody>
      </p:sp>
      <p:pic>
        <p:nvPicPr>
          <p:cNvPr id="4" name="Tijdelijke aanduiding voor inhoud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484784"/>
            <a:ext cx="5688632" cy="5256584"/>
          </a:xfrm>
          <a:prstGeom prst="rect">
            <a:avLst/>
          </a:prstGeom>
          <a:noFill/>
          <a:ln>
            <a:noFill/>
          </a:ln>
        </p:spPr>
      </p:pic>
    </p:spTree>
    <p:extLst>
      <p:ext uri="{BB962C8B-B14F-4D97-AF65-F5344CB8AC3E}">
        <p14:creationId xmlns:p14="http://schemas.microsoft.com/office/powerpoint/2010/main" val="4079518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27584" y="332656"/>
            <a:ext cx="7772400" cy="1686049"/>
          </a:xfrm>
        </p:spPr>
        <p:txBody>
          <a:bodyPr>
            <a:normAutofit fontScale="90000"/>
          </a:bodyPr>
          <a:lstStyle/>
          <a:p>
            <a:r>
              <a:rPr lang="nl-NL" b="1" smtClean="0">
                <a:solidFill>
                  <a:srgbClr val="C00000"/>
                </a:solidFill>
              </a:rPr>
              <a:t/>
            </a:r>
            <a:br>
              <a:rPr lang="nl-NL" b="1" smtClean="0">
                <a:solidFill>
                  <a:srgbClr val="C00000"/>
                </a:solidFill>
              </a:rPr>
            </a:br>
            <a:r>
              <a:rPr lang="nl-NL" b="1" smtClean="0">
                <a:solidFill>
                  <a:srgbClr val="C00000"/>
                </a:solidFill>
              </a:rPr>
              <a:t>Deel </a:t>
            </a:r>
            <a:r>
              <a:rPr lang="nl-NL" b="1">
                <a:solidFill>
                  <a:srgbClr val="C00000"/>
                </a:solidFill>
              </a:rPr>
              <a:t>4	</a:t>
            </a:r>
            <a:r>
              <a:rPr lang="nl-NL" b="1" smtClean="0">
                <a:solidFill>
                  <a:srgbClr val="C00000"/>
                </a:solidFill>
              </a:rPr>
              <a:t> </a:t>
            </a:r>
            <a:r>
              <a:rPr lang="nl-NL" b="1">
                <a:solidFill>
                  <a:srgbClr val="C00000"/>
                </a:solidFill>
              </a:rPr>
              <a:t>De actuele betekenis</a:t>
            </a:r>
            <a:r>
              <a:rPr lang="nl-NL"/>
              <a:t/>
            </a:r>
            <a:br>
              <a:rPr lang="nl-NL"/>
            </a:br>
            <a:endParaRPr lang="nl-NL"/>
          </a:p>
        </p:txBody>
      </p:sp>
      <p:sp>
        <p:nvSpPr>
          <p:cNvPr id="3" name="Ondertitel 2"/>
          <p:cNvSpPr>
            <a:spLocks noGrp="1"/>
          </p:cNvSpPr>
          <p:nvPr>
            <p:ph type="subTitle" idx="1"/>
          </p:nvPr>
        </p:nvSpPr>
        <p:spPr>
          <a:xfrm>
            <a:off x="107504" y="2924944"/>
            <a:ext cx="9036496" cy="2713856"/>
          </a:xfrm>
        </p:spPr>
        <p:txBody>
          <a:bodyPr>
            <a:normAutofit fontScale="92500" lnSpcReduction="10000"/>
          </a:bodyPr>
          <a:lstStyle/>
          <a:p>
            <a:r>
              <a:rPr lang="nl-NL"/>
              <a:t>Wij dragen dit boekwerk op aan u, Vader/ Moeder/ Broeder/ Zuster als een houvast en een aambeeld, om met wijsheid, verstand en verantwoordelijkheid te werken aan de toekomst van dit bondgenootschap van het leven als Pela Darah en Gandong</a:t>
            </a:r>
          </a:p>
          <a:p>
            <a:endParaRPr lang="nl-NL"/>
          </a:p>
        </p:txBody>
      </p:sp>
    </p:spTree>
    <p:extLst>
      <p:ext uri="{BB962C8B-B14F-4D97-AF65-F5344CB8AC3E}">
        <p14:creationId xmlns:p14="http://schemas.microsoft.com/office/powerpoint/2010/main" val="253319772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688" y="1916832"/>
            <a:ext cx="7799712" cy="4824291"/>
          </a:xfrm>
          <a:prstGeom prst="rect">
            <a:avLst/>
          </a:prstGeom>
        </p:spPr>
      </p:pic>
      <p:sp>
        <p:nvSpPr>
          <p:cNvPr id="3" name="Tekstvak 2"/>
          <p:cNvSpPr txBox="1"/>
          <p:nvPr/>
        </p:nvSpPr>
        <p:spPr>
          <a:xfrm>
            <a:off x="467544" y="188640"/>
            <a:ext cx="8352928" cy="1323439"/>
          </a:xfrm>
          <a:prstGeom prst="rect">
            <a:avLst/>
          </a:prstGeom>
          <a:noFill/>
        </p:spPr>
        <p:txBody>
          <a:bodyPr wrap="square" rtlCol="0">
            <a:spAutoFit/>
          </a:bodyPr>
          <a:lstStyle/>
          <a:p>
            <a:r>
              <a:rPr lang="en-US" sz="4000" b="1" dirty="0" err="1" smtClean="0">
                <a:solidFill>
                  <a:schemeClr val="accent3"/>
                </a:solidFill>
              </a:rPr>
              <a:t>Taalverwantschap</a:t>
            </a:r>
            <a:r>
              <a:rPr lang="en-US" sz="4000" b="1" dirty="0" smtClean="0">
                <a:solidFill>
                  <a:schemeClr val="accent3"/>
                </a:solidFill>
              </a:rPr>
              <a:t> tussen Nusalaut en Elpaputih</a:t>
            </a:r>
            <a:endParaRPr lang="nl-NL" sz="4000" b="1" dirty="0">
              <a:solidFill>
                <a:schemeClr val="accent3"/>
              </a:solidFill>
            </a:endParaRPr>
          </a:p>
        </p:txBody>
      </p:sp>
    </p:spTree>
    <p:extLst>
      <p:ext uri="{BB962C8B-B14F-4D97-AF65-F5344CB8AC3E}">
        <p14:creationId xmlns:p14="http://schemas.microsoft.com/office/powerpoint/2010/main" val="13256785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030" y="2251698"/>
            <a:ext cx="6048672" cy="3802247"/>
          </a:xfrm>
          <a:prstGeom prst="rect">
            <a:avLst/>
          </a:prstGeom>
        </p:spPr>
      </p:pic>
      <p:sp>
        <p:nvSpPr>
          <p:cNvPr id="5" name="Tekstvak 4"/>
          <p:cNvSpPr txBox="1"/>
          <p:nvPr/>
        </p:nvSpPr>
        <p:spPr>
          <a:xfrm>
            <a:off x="611560" y="260648"/>
            <a:ext cx="7992888" cy="1938992"/>
          </a:xfrm>
          <a:prstGeom prst="rect">
            <a:avLst/>
          </a:prstGeom>
          <a:noFill/>
        </p:spPr>
        <p:txBody>
          <a:bodyPr wrap="square" rtlCol="0">
            <a:spAutoFit/>
          </a:bodyPr>
          <a:lstStyle/>
          <a:p>
            <a:r>
              <a:rPr lang="en-US" sz="4000" b="1"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Veel pelaverbanden tussen Nusalaut en dorpen rond Baai van Elpaputih</a:t>
            </a:r>
            <a:endParaRPr lang="nl-NL" sz="4000" b="1"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637698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683568" y="2060848"/>
            <a:ext cx="7977893" cy="3200876"/>
          </a:xfrm>
          <a:prstGeom prst="rect">
            <a:avLst/>
          </a:prstGeom>
        </p:spPr>
        <p:txBody>
          <a:bodyPr wrap="square">
            <a:spAutoFit/>
          </a:bodyPr>
          <a:lstStyle/>
          <a:p>
            <a:r>
              <a:rPr lang="en-US" sz="4000" b="1" dirty="0" smtClean="0">
                <a:solidFill>
                  <a:schemeClr val="accent2"/>
                </a:solidFill>
              </a:rPr>
              <a:t>Tsunami in baai Elpaputih: 1899</a:t>
            </a:r>
            <a:endParaRPr lang="nl-NL" sz="4000" b="1" dirty="0" smtClean="0">
              <a:solidFill>
                <a:schemeClr val="accent2"/>
              </a:solidFill>
            </a:endParaRPr>
          </a:p>
          <a:p>
            <a:r>
              <a:rPr lang="nl-NL" i="1" dirty="0" smtClean="0"/>
              <a:t>Eind </a:t>
            </a:r>
            <a:r>
              <a:rPr lang="nl-NL" i="1" dirty="0"/>
              <a:t>september 1899 ontstond er door een aardbeving in de Elpaputih-baai een vloedgolf die thans nog bekend staat als AIR TURUN NAIK air=water, turun=dalen; naik=stijgen). </a:t>
            </a:r>
            <a:endParaRPr lang="nl-NL" i="1" dirty="0" smtClean="0"/>
          </a:p>
          <a:p>
            <a:r>
              <a:rPr lang="nl-NL" i="1" dirty="0" smtClean="0"/>
              <a:t>Tijdens </a:t>
            </a:r>
            <a:r>
              <a:rPr lang="nl-NL" i="1" dirty="0"/>
              <a:t>deze ramp kwam 90% van de bevolking van het tweelingdorp Paulohi-Samasuru (Elpaputih) door verdrinking om het leven. </a:t>
            </a:r>
            <a:endParaRPr lang="nl-NL" dirty="0"/>
          </a:p>
          <a:p>
            <a:r>
              <a:rPr lang="nl-NL" i="1" dirty="0"/>
              <a:t> </a:t>
            </a:r>
            <a:r>
              <a:rPr lang="nl-NL" i="1" dirty="0" smtClean="0"/>
              <a:t>Een </a:t>
            </a:r>
            <a:r>
              <a:rPr lang="nl-NL" i="1" dirty="0"/>
              <a:t>groot aantal lijken werd door de vloedgolf ver achter het strand, in het bos, op het land geworpen</a:t>
            </a:r>
            <a:r>
              <a:rPr lang="nl-NL" i="1" dirty="0" smtClean="0"/>
              <a:t>.</a:t>
            </a:r>
            <a:endParaRPr lang="nl-NL" dirty="0"/>
          </a:p>
          <a:p>
            <a:r>
              <a:rPr lang="nl-NL" dirty="0"/>
              <a:t> </a:t>
            </a:r>
          </a:p>
          <a:p>
            <a:endParaRPr lang="nl-NL" dirty="0"/>
          </a:p>
        </p:txBody>
      </p:sp>
      <p:sp>
        <p:nvSpPr>
          <p:cNvPr id="4" name="Tekstvak 3"/>
          <p:cNvSpPr txBox="1"/>
          <p:nvPr/>
        </p:nvSpPr>
        <p:spPr>
          <a:xfrm>
            <a:off x="683568" y="404664"/>
            <a:ext cx="7617853" cy="1323439"/>
          </a:xfrm>
          <a:prstGeom prst="rect">
            <a:avLst/>
          </a:prstGeom>
          <a:noFill/>
        </p:spPr>
        <p:txBody>
          <a:bodyPr wrap="square" rtlCol="0">
            <a:spAutoFit/>
          </a:bodyPr>
          <a:lstStyle/>
          <a:p>
            <a:r>
              <a:rPr lang="nl-NL" sz="4000" b="1" dirty="0" smtClean="0">
                <a:solidFill>
                  <a:schemeClr val="accent2"/>
                </a:solidFill>
                <a:latin typeface="Verdana" panose="020B0604030504040204" pitchFamily="34" charset="0"/>
                <a:ea typeface="Verdana" panose="020B0604030504040204" pitchFamily="34" charset="0"/>
                <a:cs typeface="Verdana" panose="020B0604030504040204" pitchFamily="34" charset="0"/>
              </a:rPr>
              <a:t>Waarom leeft het pela-verbond niet?</a:t>
            </a:r>
            <a:endParaRPr lang="nl-NL" sz="4000" b="1" dirty="0">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94460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539552" y="404664"/>
            <a:ext cx="7920880" cy="6586418"/>
          </a:xfrm>
          <a:prstGeom prst="rect">
            <a:avLst/>
          </a:prstGeom>
        </p:spPr>
        <p:txBody>
          <a:bodyPr wrap="square">
            <a:spAutoFit/>
          </a:bodyPr>
          <a:lstStyle/>
          <a:p>
            <a:r>
              <a:rPr lang="en-US" sz="4000" b="1" dirty="0" smtClean="0">
                <a:solidFill>
                  <a:schemeClr val="accent2"/>
                </a:solidFill>
              </a:rPr>
              <a:t>Londoh over de aardbeving op Seram</a:t>
            </a:r>
            <a:endParaRPr lang="nl-NL" sz="4000" b="1" dirty="0" smtClean="0">
              <a:solidFill>
                <a:schemeClr val="accent2"/>
              </a:solidFill>
            </a:endParaRPr>
          </a:p>
          <a:p>
            <a:r>
              <a:rPr lang="nl-NL" dirty="0" smtClean="0"/>
              <a:t>Ik (Londoh) </a:t>
            </a:r>
            <a:r>
              <a:rPr lang="nl-NL" dirty="0"/>
              <a:t>ben aan het zoeken geweest, en vond een bericht in het Utrechts Nieuwsblad van 8 december 1899 dat er begin oktober een grote aardbeving te Seram had plaatsgevonden. </a:t>
            </a:r>
            <a:endParaRPr lang="nl-NL" dirty="0" smtClean="0"/>
          </a:p>
          <a:p>
            <a:r>
              <a:rPr lang="nl-NL" dirty="0" smtClean="0"/>
              <a:t>Hulp </a:t>
            </a:r>
            <a:r>
              <a:rPr lang="nl-NL" dirty="0"/>
              <a:t>was in die jaren vreselijk moeilijk. Het duurde ook een tijd voordat men wist dat deze ramp had plaatsgevonden. Het aantal slachtoffers bedroeg naar schatting 3852, een vreselijk hoog aantal als men het jaartal en het dunbevolkte eiland (nu nog) in ogenschouw neemt. </a:t>
            </a:r>
            <a:endParaRPr lang="nl-NL" dirty="0" smtClean="0"/>
          </a:p>
          <a:p>
            <a:r>
              <a:rPr lang="nl-NL" dirty="0" smtClean="0"/>
              <a:t>Het </a:t>
            </a:r>
            <a:r>
              <a:rPr lang="nl-NL" dirty="0"/>
              <a:t>aantal doden was echter veel hoger, men heeft een telling van de levenden gehouden en dat waren er 7704. </a:t>
            </a:r>
            <a:endParaRPr lang="nl-NL" dirty="0" smtClean="0"/>
          </a:p>
          <a:p>
            <a:r>
              <a:rPr lang="nl-NL" dirty="0" smtClean="0"/>
              <a:t>De </a:t>
            </a:r>
            <a:r>
              <a:rPr lang="nl-NL" dirty="0"/>
              <a:t>aangerichte verwoestingen waren verschrikkelijk. </a:t>
            </a:r>
            <a:endParaRPr lang="nl-NL" dirty="0" smtClean="0"/>
          </a:p>
          <a:p>
            <a:r>
              <a:rPr lang="nl-NL" dirty="0" smtClean="0"/>
              <a:t>Vanuit </a:t>
            </a:r>
            <a:r>
              <a:rPr lang="nl-NL" dirty="0"/>
              <a:t>Ambon werd er rijst en zout aangevoerd, zodat de mensen konden eten. Hun hoofdvoedsel was sago, maar dat kon niet geklopt worden, daar waren zij te zwak voor. </a:t>
            </a:r>
            <a:endParaRPr lang="nl-NL" dirty="0" smtClean="0"/>
          </a:p>
          <a:p>
            <a:r>
              <a:rPr lang="nl-NL" dirty="0" smtClean="0"/>
              <a:t>Over </a:t>
            </a:r>
            <a:r>
              <a:rPr lang="nl-NL" dirty="0"/>
              <a:t>bouwmaterialen hoefde men zich ook geen zorgen te maken, want die waren in ruime mate voorhanden. Er was echter wel een grote behoefte aan kleren, eet- en keukengerei, gereedschap en vistuig</a:t>
            </a:r>
            <a:r>
              <a:rPr lang="nl-NL" dirty="0" smtClean="0"/>
              <a:t>.</a:t>
            </a:r>
            <a:r>
              <a:rPr lang="nl-NL" dirty="0"/>
              <a:t/>
            </a:r>
            <a:br>
              <a:rPr lang="nl-NL" dirty="0"/>
            </a:br>
            <a:r>
              <a:rPr lang="nl-NL" dirty="0" smtClean="0"/>
              <a:t>J.G.W</a:t>
            </a:r>
            <a:r>
              <a:rPr lang="nl-NL" dirty="0"/>
              <a:t>. Lux, controleur van Ambon indertijd heeft daar in 1900 een boek over geschreven met de titel "De ramp op Ceram", met afbeeldingen</a:t>
            </a:r>
            <a:r>
              <a:rPr lang="nl-NL" dirty="0" smtClean="0"/>
              <a:t>.</a:t>
            </a:r>
          </a:p>
          <a:p>
            <a:endParaRPr lang="nl-NL" dirty="0"/>
          </a:p>
        </p:txBody>
      </p:sp>
    </p:spTree>
    <p:extLst>
      <p:ext uri="{BB962C8B-B14F-4D97-AF65-F5344CB8AC3E}">
        <p14:creationId xmlns:p14="http://schemas.microsoft.com/office/powerpoint/2010/main" val="194703220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368907"/>
            <a:ext cx="2849062" cy="6515134"/>
          </a:xfrm>
          <a:prstGeom prst="rect">
            <a:avLst/>
          </a:prstGeom>
        </p:spPr>
      </p:pic>
      <p:sp>
        <p:nvSpPr>
          <p:cNvPr id="3" name="Tekstvak 2"/>
          <p:cNvSpPr txBox="1"/>
          <p:nvPr/>
        </p:nvSpPr>
        <p:spPr>
          <a:xfrm>
            <a:off x="3347864" y="1196752"/>
            <a:ext cx="5256584" cy="936104"/>
          </a:xfrm>
          <a:prstGeom prst="rect">
            <a:avLst/>
          </a:prstGeom>
          <a:noFill/>
        </p:spPr>
        <p:txBody>
          <a:bodyPr wrap="square" rtlCol="0">
            <a:spAutoFit/>
          </a:bodyPr>
          <a:lstStyle/>
          <a:p>
            <a:endParaRPr lang="nl-NL"/>
          </a:p>
        </p:txBody>
      </p:sp>
      <p:sp>
        <p:nvSpPr>
          <p:cNvPr id="4" name="Tekstvak 3"/>
          <p:cNvSpPr txBox="1"/>
          <p:nvPr/>
        </p:nvSpPr>
        <p:spPr>
          <a:xfrm>
            <a:off x="3275856" y="692696"/>
            <a:ext cx="5544616" cy="4401205"/>
          </a:xfrm>
          <a:prstGeom prst="rect">
            <a:avLst/>
          </a:prstGeom>
          <a:noFill/>
        </p:spPr>
        <p:txBody>
          <a:bodyPr wrap="square" rtlCol="0">
            <a:spAutoFit/>
          </a:bodyPr>
          <a:lstStyle/>
          <a:p>
            <a:r>
              <a:rPr lang="en-US" sz="4000" b="1" smtClean="0">
                <a:solidFill>
                  <a:schemeClr val="accent2"/>
                </a:solidFill>
                <a:latin typeface="Verdana" panose="020B0604030504040204" pitchFamily="34" charset="0"/>
                <a:ea typeface="Verdana" panose="020B0604030504040204" pitchFamily="34" charset="0"/>
                <a:cs typeface="Verdana" panose="020B0604030504040204" pitchFamily="34" charset="0"/>
              </a:rPr>
              <a:t>Meer dan 4000 doden.</a:t>
            </a:r>
          </a:p>
          <a:p>
            <a:endParaRPr lang="en-US" sz="4000" b="1" smtClean="0">
              <a:solidFill>
                <a:schemeClr val="accent2"/>
              </a:solidFill>
              <a:latin typeface="Verdana" panose="020B0604030504040204" pitchFamily="34" charset="0"/>
              <a:ea typeface="Verdana" panose="020B0604030504040204" pitchFamily="34" charset="0"/>
              <a:cs typeface="Verdana" panose="020B0604030504040204" pitchFamily="34" charset="0"/>
            </a:endParaRPr>
          </a:p>
          <a:p>
            <a:r>
              <a:rPr lang="en-US" sz="4000" b="1" smtClean="0">
                <a:solidFill>
                  <a:schemeClr val="accent2"/>
                </a:solidFill>
                <a:latin typeface="Verdana" panose="020B0604030504040204" pitchFamily="34" charset="0"/>
                <a:ea typeface="Verdana" panose="020B0604030504040204" pitchFamily="34" charset="0"/>
                <a:cs typeface="Verdana" panose="020B0604030504040204" pitchFamily="34" charset="0"/>
              </a:rPr>
              <a:t>Kwam er hulp uit Akoon? </a:t>
            </a:r>
          </a:p>
          <a:p>
            <a:r>
              <a:rPr lang="en-US" sz="4000" b="1" smtClean="0">
                <a:solidFill>
                  <a:schemeClr val="accent2"/>
                </a:solidFill>
                <a:latin typeface="Verdana" panose="020B0604030504040204" pitchFamily="34" charset="0"/>
                <a:ea typeface="Verdana" panose="020B0604030504040204" pitchFamily="34" charset="0"/>
                <a:cs typeface="Verdana" panose="020B0604030504040204" pitchFamily="34" charset="0"/>
              </a:rPr>
              <a:t>Of wist men het niet?</a:t>
            </a:r>
            <a:endParaRPr lang="nl-NL" sz="4000" b="1">
              <a:solidFill>
                <a:schemeClr val="accent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2951959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smtClean="0">
                <a:solidFill>
                  <a:schemeClr val="accent3"/>
                </a:solidFill>
              </a:rPr>
              <a:t>Gevolgen tsunami 1</a:t>
            </a:r>
            <a:endParaRPr lang="nl-NL">
              <a:solidFill>
                <a:schemeClr val="accent3"/>
              </a:solidFill>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330" y="1340768"/>
            <a:ext cx="9085648"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4" name="Inkt 3"/>
              <p14:cNvContentPartPr/>
              <p14:nvPr/>
            </p14:nvContentPartPr>
            <p14:xfrm>
              <a:off x="590400" y="3733920"/>
              <a:ext cx="1467360" cy="203400"/>
            </p14:xfrm>
          </p:contentPart>
        </mc:Choice>
        <mc:Fallback xmlns="">
          <p:pic>
            <p:nvPicPr>
              <p:cNvPr id="4" name="Inkt 3"/>
              <p:cNvPicPr/>
              <p:nvPr/>
            </p:nvPicPr>
            <p:blipFill>
              <a:blip r:embed="rId4" cstate="print"/>
              <a:stretch>
                <a:fillRect/>
              </a:stretch>
            </p:blipFill>
            <p:spPr>
              <a:xfrm>
                <a:off x="574560" y="3670200"/>
                <a:ext cx="149904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t 4"/>
              <p14:cNvContentPartPr/>
              <p14:nvPr/>
            </p14:nvContentPartPr>
            <p14:xfrm>
              <a:off x="4172040" y="3460680"/>
              <a:ext cx="393840" cy="95760"/>
            </p14:xfrm>
          </p:contentPart>
        </mc:Choice>
        <mc:Fallback xmlns="">
          <p:pic>
            <p:nvPicPr>
              <p:cNvPr id="5" name="Inkt 4"/>
              <p:cNvPicPr/>
              <p:nvPr/>
            </p:nvPicPr>
            <p:blipFill>
              <a:blip r:embed="rId6" cstate="print"/>
              <a:stretch>
                <a:fillRect/>
              </a:stretch>
            </p:blipFill>
            <p:spPr>
              <a:xfrm>
                <a:off x="4156200" y="3397320"/>
                <a:ext cx="4255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t 5"/>
              <p14:cNvContentPartPr/>
              <p14:nvPr/>
            </p14:nvContentPartPr>
            <p14:xfrm>
              <a:off x="5232240" y="3429000"/>
              <a:ext cx="324360" cy="120960"/>
            </p14:xfrm>
          </p:contentPart>
        </mc:Choice>
        <mc:Fallback xmlns="">
          <p:pic>
            <p:nvPicPr>
              <p:cNvPr id="6" name="Inkt 5"/>
              <p:cNvPicPr/>
              <p:nvPr/>
            </p:nvPicPr>
            <p:blipFill>
              <a:blip r:embed="rId8" cstate="print"/>
              <a:stretch>
                <a:fillRect/>
              </a:stretch>
            </p:blipFill>
            <p:spPr>
              <a:xfrm>
                <a:off x="5216400" y="3365640"/>
                <a:ext cx="35604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t 6"/>
              <p14:cNvContentPartPr/>
              <p14:nvPr/>
            </p14:nvContentPartPr>
            <p14:xfrm>
              <a:off x="5772240" y="3409920"/>
              <a:ext cx="178200" cy="95760"/>
            </p14:xfrm>
          </p:contentPart>
        </mc:Choice>
        <mc:Fallback xmlns="">
          <p:pic>
            <p:nvPicPr>
              <p:cNvPr id="7" name="Inkt 6"/>
              <p:cNvPicPr/>
              <p:nvPr/>
            </p:nvPicPr>
            <p:blipFill>
              <a:blip r:embed="rId10" cstate="print"/>
              <a:stretch>
                <a:fillRect/>
              </a:stretch>
            </p:blipFill>
            <p:spPr>
              <a:xfrm>
                <a:off x="5756400" y="3346560"/>
                <a:ext cx="20988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t 7"/>
              <p14:cNvContentPartPr/>
              <p14:nvPr/>
            </p14:nvContentPartPr>
            <p14:xfrm>
              <a:off x="6102360" y="3378240"/>
              <a:ext cx="883080" cy="171720"/>
            </p14:xfrm>
          </p:contentPart>
        </mc:Choice>
        <mc:Fallback xmlns="">
          <p:pic>
            <p:nvPicPr>
              <p:cNvPr id="8" name="Inkt 7"/>
              <p:cNvPicPr/>
              <p:nvPr/>
            </p:nvPicPr>
            <p:blipFill>
              <a:blip r:embed="rId12" cstate="print"/>
              <a:stretch>
                <a:fillRect/>
              </a:stretch>
            </p:blipFill>
            <p:spPr>
              <a:xfrm>
                <a:off x="6086520" y="3314520"/>
                <a:ext cx="91476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t 8"/>
              <p14:cNvContentPartPr/>
              <p14:nvPr/>
            </p14:nvContentPartPr>
            <p14:xfrm>
              <a:off x="660240" y="3645000"/>
              <a:ext cx="1632600" cy="304920"/>
            </p14:xfrm>
          </p:contentPart>
        </mc:Choice>
        <mc:Fallback xmlns="">
          <p:pic>
            <p:nvPicPr>
              <p:cNvPr id="9" name="Inkt 8"/>
              <p:cNvPicPr/>
              <p:nvPr/>
            </p:nvPicPr>
            <p:blipFill>
              <a:blip r:embed="rId14" cstate="print"/>
              <a:stretch>
                <a:fillRect/>
              </a:stretch>
            </p:blipFill>
            <p:spPr>
              <a:xfrm>
                <a:off x="644400" y="3581280"/>
                <a:ext cx="166428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 name="Inkt 9"/>
              <p14:cNvContentPartPr/>
              <p14:nvPr/>
            </p14:nvContentPartPr>
            <p14:xfrm>
              <a:off x="7893000" y="3753000"/>
              <a:ext cx="298800" cy="19080"/>
            </p14:xfrm>
          </p:contentPart>
        </mc:Choice>
        <mc:Fallback xmlns="">
          <p:pic>
            <p:nvPicPr>
              <p:cNvPr id="10" name="Inkt 9"/>
              <p:cNvPicPr/>
              <p:nvPr/>
            </p:nvPicPr>
            <p:blipFill>
              <a:blip r:embed="rId16" cstate="print"/>
              <a:stretch>
                <a:fillRect/>
              </a:stretch>
            </p:blipFill>
            <p:spPr>
              <a:xfrm>
                <a:off x="7877160" y="3689280"/>
                <a:ext cx="330480" cy="146520"/>
              </a:xfrm>
              <a:prstGeom prst="rect">
                <a:avLst/>
              </a:prstGeom>
            </p:spPr>
          </p:pic>
        </mc:Fallback>
      </mc:AlternateContent>
    </p:spTree>
    <p:extLst>
      <p:ext uri="{BB962C8B-B14F-4D97-AF65-F5344CB8AC3E}">
        <p14:creationId xmlns:p14="http://schemas.microsoft.com/office/powerpoint/2010/main" val="23269134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smtClean="0">
                <a:solidFill>
                  <a:schemeClr val="accent3"/>
                </a:solidFill>
              </a:rPr>
              <a:t>Gevolgen tsunami 2</a:t>
            </a:r>
            <a:endParaRPr lang="nl-NL">
              <a:solidFill>
                <a:schemeClr val="accent3"/>
              </a:solidFill>
            </a:endParaRPr>
          </a:p>
        </p:txBody>
      </p:sp>
      <p:pic>
        <p:nvPicPr>
          <p:cNvPr id="6" name="Tijdelijke aanduiding voor inhoud 5"/>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556792"/>
            <a:ext cx="9144000" cy="5301208"/>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4" name="Inkt 3"/>
              <p14:cNvContentPartPr/>
              <p14:nvPr/>
            </p14:nvContentPartPr>
            <p14:xfrm>
              <a:off x="654120" y="4578480"/>
              <a:ext cx="5270760" cy="203400"/>
            </p14:xfrm>
          </p:contentPart>
        </mc:Choice>
        <mc:Fallback xmlns="">
          <p:pic>
            <p:nvPicPr>
              <p:cNvPr id="4" name="Inkt 3"/>
              <p:cNvPicPr/>
              <p:nvPr/>
            </p:nvPicPr>
            <p:blipFill>
              <a:blip r:embed="rId4" cstate="print"/>
              <a:stretch>
                <a:fillRect/>
              </a:stretch>
            </p:blipFill>
            <p:spPr>
              <a:xfrm>
                <a:off x="638280" y="4514760"/>
                <a:ext cx="5302440" cy="330480"/>
              </a:xfrm>
              <a:prstGeom prst="rect">
                <a:avLst/>
              </a:prstGeom>
            </p:spPr>
          </p:pic>
        </mc:Fallback>
      </mc:AlternateContent>
    </p:spTree>
    <p:extLst>
      <p:ext uri="{BB962C8B-B14F-4D97-AF65-F5344CB8AC3E}">
        <p14:creationId xmlns:p14="http://schemas.microsoft.com/office/powerpoint/2010/main" val="17109546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3"/>
                </a:solidFill>
              </a:rPr>
              <a:t>3 Onrustige tijd</a:t>
            </a:r>
            <a:endParaRPr lang="nl-NL" dirty="0">
              <a:solidFill>
                <a:schemeClr val="accent3"/>
              </a:solidFill>
            </a:endParaRP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196752"/>
            <a:ext cx="8676456" cy="413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449660" y="5517232"/>
            <a:ext cx="8208912" cy="923330"/>
          </a:xfrm>
          <a:prstGeom prst="rect">
            <a:avLst/>
          </a:prstGeom>
        </p:spPr>
        <p:txBody>
          <a:bodyPr wrap="square">
            <a:spAutoFit/>
          </a:bodyPr>
          <a:lstStyle/>
          <a:p>
            <a:r>
              <a:rPr lang="nl-NL" dirty="0">
                <a:solidFill>
                  <a:schemeClr val="accent5"/>
                </a:solidFill>
              </a:rPr>
              <a:t>Citaat uit het boek </a:t>
            </a:r>
            <a:r>
              <a:rPr lang="nl-NL" i="1" dirty="0" smtClean="0">
                <a:solidFill>
                  <a:schemeClr val="accent5"/>
                </a:solidFill>
              </a:rPr>
              <a:t>“Kerkelijk </a:t>
            </a:r>
            <a:r>
              <a:rPr lang="nl-NL" i="1" dirty="0">
                <a:solidFill>
                  <a:schemeClr val="accent5"/>
                </a:solidFill>
              </a:rPr>
              <a:t>leven in de Molukken” </a:t>
            </a:r>
            <a:r>
              <a:rPr lang="nl-NL" dirty="0">
                <a:solidFill>
                  <a:schemeClr val="accent5"/>
                </a:solidFill>
              </a:rPr>
              <a:t>van De Jong. Daarin staan van alle christendorpen gedetailleerde beschrijvingen, inclusief het aantal doopleden en belijdende leden</a:t>
            </a:r>
            <a:r>
              <a:rPr lang="nl-NL" dirty="0" smtClean="0">
                <a:solidFill>
                  <a:schemeClr val="accent5"/>
                </a:solidFill>
              </a:rPr>
              <a:t>.</a:t>
            </a:r>
          </a:p>
        </p:txBody>
      </p:sp>
    </p:spTree>
    <p:extLst>
      <p:ext uri="{BB962C8B-B14F-4D97-AF65-F5344CB8AC3E}">
        <p14:creationId xmlns:p14="http://schemas.microsoft.com/office/powerpoint/2010/main" val="9593041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17440"/>
            <a:ext cx="9164654" cy="5040560"/>
          </a:xfrm>
          <a:prstGeom prst="rect">
            <a:avLst/>
          </a:prstGeom>
        </p:spPr>
      </p:pic>
      <p:sp>
        <p:nvSpPr>
          <p:cNvPr id="2" name="Tekstvak 1"/>
          <p:cNvSpPr txBox="1"/>
          <p:nvPr/>
        </p:nvSpPr>
        <p:spPr>
          <a:xfrm>
            <a:off x="1187624" y="476672"/>
            <a:ext cx="7488832" cy="984885"/>
          </a:xfrm>
          <a:prstGeom prst="rect">
            <a:avLst/>
          </a:prstGeom>
          <a:noFill/>
        </p:spPr>
        <p:txBody>
          <a:bodyPr wrap="square" rtlCol="0">
            <a:spAutoFit/>
          </a:bodyPr>
          <a:lstStyle/>
          <a:p>
            <a:r>
              <a:rPr lang="en-US" sz="4000" b="1" smtClean="0">
                <a:solidFill>
                  <a:schemeClr val="accent2"/>
                </a:solidFill>
              </a:rPr>
              <a:t>Gedenksteen</a:t>
            </a:r>
          </a:p>
          <a:p>
            <a:r>
              <a:rPr lang="en-US" smtClean="0"/>
              <a:t>In 1995 werd een gedenksteen geplaatst voor de slachtoffers</a:t>
            </a:r>
            <a:endParaRPr lang="nl-NL"/>
          </a:p>
        </p:txBody>
      </p:sp>
    </p:spTree>
    <p:extLst>
      <p:ext uri="{BB962C8B-B14F-4D97-AF65-F5344CB8AC3E}">
        <p14:creationId xmlns:p14="http://schemas.microsoft.com/office/powerpoint/2010/main" val="10326411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1" y="2104712"/>
            <a:ext cx="9142539" cy="4753288"/>
          </a:xfrm>
          <a:prstGeom prst="rect">
            <a:avLst/>
          </a:prstGeom>
        </p:spPr>
      </p:pic>
      <p:sp>
        <p:nvSpPr>
          <p:cNvPr id="3" name="Tekstvak 2"/>
          <p:cNvSpPr txBox="1"/>
          <p:nvPr/>
        </p:nvSpPr>
        <p:spPr>
          <a:xfrm>
            <a:off x="1260362" y="260648"/>
            <a:ext cx="6624736" cy="2092881"/>
          </a:xfrm>
          <a:prstGeom prst="rect">
            <a:avLst/>
          </a:prstGeom>
          <a:noFill/>
        </p:spPr>
        <p:txBody>
          <a:bodyPr wrap="square" rtlCol="0">
            <a:spAutoFit/>
          </a:bodyPr>
          <a:lstStyle/>
          <a:p>
            <a:r>
              <a:rPr lang="en-US" sz="4000" b="1" smtClean="0">
                <a:solidFill>
                  <a:schemeClr val="accent2"/>
                </a:solidFill>
                <a:latin typeface="Verdana" panose="020B0604030504040204" pitchFamily="34" charset="0"/>
                <a:ea typeface="Verdana" panose="020B0604030504040204" pitchFamily="34" charset="0"/>
                <a:cs typeface="Verdana" panose="020B0604030504040204" pitchFamily="34" charset="0"/>
              </a:rPr>
              <a:t>Tananahu nu</a:t>
            </a:r>
          </a:p>
          <a:p>
            <a:r>
              <a:rPr lang="en-US" smtClean="0">
                <a:solidFill>
                  <a:prstClr val="black"/>
                </a:solidFill>
              </a:rPr>
              <a:t>De </a:t>
            </a:r>
            <a:r>
              <a:rPr lang="en-US" b="1" smtClean="0">
                <a:solidFill>
                  <a:srgbClr val="C0504D"/>
                </a:solidFill>
              </a:rPr>
              <a:t>postcode</a:t>
            </a:r>
            <a:r>
              <a:rPr lang="en-US" smtClean="0">
                <a:solidFill>
                  <a:prstClr val="black"/>
                </a:solidFill>
              </a:rPr>
              <a:t> van Desa/Kelurahan Tananahu: </a:t>
            </a:r>
            <a:r>
              <a:rPr lang="en-US" smtClean="0">
                <a:solidFill>
                  <a:srgbClr val="C0504D"/>
                </a:solidFill>
              </a:rPr>
              <a:t>97516</a:t>
            </a:r>
          </a:p>
          <a:p>
            <a:r>
              <a:rPr lang="en-US" smtClean="0">
                <a:solidFill>
                  <a:prstClr val="black"/>
                </a:solidFill>
              </a:rPr>
              <a:t>District/Kecamatan:</a:t>
            </a:r>
            <a:r>
              <a:rPr lang="en-US" smtClean="0">
                <a:solidFill>
                  <a:srgbClr val="C0504D"/>
                </a:solidFill>
              </a:rPr>
              <a:t>Teluk Elpaputih</a:t>
            </a:r>
          </a:p>
          <a:p>
            <a:r>
              <a:rPr lang="en-US" smtClean="0">
                <a:solidFill>
                  <a:prstClr val="black"/>
                </a:solidFill>
              </a:rPr>
              <a:t>Kabupaten: </a:t>
            </a:r>
            <a:r>
              <a:rPr lang="en-US" smtClean="0">
                <a:solidFill>
                  <a:srgbClr val="C0504D"/>
                </a:solidFill>
              </a:rPr>
              <a:t>Maluku Tengah</a:t>
            </a:r>
          </a:p>
          <a:p>
            <a:r>
              <a:rPr lang="en-US" smtClean="0">
                <a:solidFill>
                  <a:prstClr val="black"/>
                </a:solidFill>
              </a:rPr>
              <a:t>Provinsi: </a:t>
            </a:r>
            <a:r>
              <a:rPr lang="en-US" smtClean="0">
                <a:solidFill>
                  <a:srgbClr val="C0504D"/>
                </a:solidFill>
              </a:rPr>
              <a:t>Maluku</a:t>
            </a:r>
          </a:p>
          <a:p>
            <a:endParaRPr lang="nl-NL">
              <a:solidFill>
                <a:prstClr val="black"/>
              </a:solidFill>
            </a:endParaRPr>
          </a:p>
        </p:txBody>
      </p:sp>
      <mc:AlternateContent xmlns:mc="http://schemas.openxmlformats.org/markup-compatibility/2006" xmlns:p14="http://schemas.microsoft.com/office/powerpoint/2010/main">
        <mc:Choice Requires="p14">
          <p:contentPart p14:bwMode="auto" r:id="rId3">
            <p14:nvContentPartPr>
              <p14:cNvPr id="4" name="Inkt 3"/>
              <p14:cNvContentPartPr/>
              <p14:nvPr/>
            </p14:nvContentPartPr>
            <p14:xfrm>
              <a:off x="482760" y="5772240"/>
              <a:ext cx="7601040" cy="152640"/>
            </p14:xfrm>
          </p:contentPart>
        </mc:Choice>
        <mc:Fallback xmlns="">
          <p:pic>
            <p:nvPicPr>
              <p:cNvPr id="4" name="Inkt 3"/>
              <p:cNvPicPr/>
              <p:nvPr/>
            </p:nvPicPr>
            <p:blipFill>
              <a:blip r:embed="rId4" cstate="print"/>
              <a:stretch>
                <a:fillRect/>
              </a:stretch>
            </p:blipFill>
            <p:spPr>
              <a:xfrm>
                <a:off x="466560" y="5708520"/>
                <a:ext cx="7633080" cy="279720"/>
              </a:xfrm>
              <a:prstGeom prst="rect">
                <a:avLst/>
              </a:prstGeom>
            </p:spPr>
          </p:pic>
        </mc:Fallback>
      </mc:AlternateContent>
    </p:spTree>
    <p:extLst>
      <p:ext uri="{BB962C8B-B14F-4D97-AF65-F5344CB8AC3E}">
        <p14:creationId xmlns:p14="http://schemas.microsoft.com/office/powerpoint/2010/main" val="36560910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56" y="-27383"/>
            <a:ext cx="9178955" cy="6885384"/>
          </a:xfrm>
          <a:prstGeom prst="rect">
            <a:avLst/>
          </a:prstGeom>
        </p:spPr>
      </p:pic>
      <p:sp>
        <p:nvSpPr>
          <p:cNvPr id="3" name="Rechthoek 2"/>
          <p:cNvSpPr/>
          <p:nvPr/>
        </p:nvSpPr>
        <p:spPr>
          <a:xfrm>
            <a:off x="467544" y="5589240"/>
            <a:ext cx="8208912" cy="923330"/>
          </a:xfrm>
          <a:prstGeom prst="rect">
            <a:avLst/>
          </a:prstGeom>
        </p:spPr>
        <p:txBody>
          <a:bodyPr wrap="square">
            <a:spAutoFit/>
          </a:bodyPr>
          <a:lstStyle/>
          <a:p>
            <a:r>
              <a:rPr lang="nl-NL">
                <a:hlinkClick r:id="rId3"/>
              </a:rPr>
              <a:t>http://</a:t>
            </a:r>
            <a:r>
              <a:rPr lang="nl-NL" smtClean="0">
                <a:hlinkClick r:id="rId3"/>
              </a:rPr>
              <a:t>www.maluku.org/atlas/index.php?entry=locatie&amp;regio=2972&amp;kampong=0&amp;familie_id=0&amp;eiland=38</a:t>
            </a:r>
            <a:endParaRPr lang="nl-NL" smtClean="0"/>
          </a:p>
          <a:p>
            <a:endParaRPr lang="nl-NL"/>
          </a:p>
        </p:txBody>
      </p:sp>
    </p:spTree>
    <p:extLst>
      <p:ext uri="{BB962C8B-B14F-4D97-AF65-F5344CB8AC3E}">
        <p14:creationId xmlns:p14="http://schemas.microsoft.com/office/powerpoint/2010/main" val="5820778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846" r="2846"/>
          <a:stretch>
            <a:fillRect/>
          </a:stretch>
        </p:blipFill>
        <p:spPr>
          <a:xfrm>
            <a:off x="-12411" y="0"/>
            <a:ext cx="9468544" cy="7101408"/>
          </a:xfrm>
        </p:spPr>
      </p:pic>
      <p:sp>
        <p:nvSpPr>
          <p:cNvPr id="2" name="Tekstvak 1"/>
          <p:cNvSpPr txBox="1"/>
          <p:nvPr/>
        </p:nvSpPr>
        <p:spPr>
          <a:xfrm>
            <a:off x="467544" y="692696"/>
            <a:ext cx="8784976" cy="707886"/>
          </a:xfrm>
          <a:prstGeom prst="rect">
            <a:avLst/>
          </a:prstGeom>
          <a:noFill/>
        </p:spPr>
        <p:txBody>
          <a:bodyPr wrap="square" rtlCol="0">
            <a:spAutoFit/>
          </a:bodyPr>
          <a:lstStyle/>
          <a:p>
            <a:r>
              <a:rPr lang="nl-NL" sz="4000" dirty="0" smtClean="0">
                <a:solidFill>
                  <a:schemeClr val="bg1"/>
                </a:solidFill>
              </a:rPr>
              <a:t>Apisano ligt nu weer in het binnenland</a:t>
            </a:r>
            <a:endParaRPr lang="nl-NL" sz="4000" dirty="0">
              <a:solidFill>
                <a:schemeClr val="bg1"/>
              </a:solidFill>
            </a:endParaRPr>
          </a:p>
        </p:txBody>
      </p:sp>
      <p:sp>
        <p:nvSpPr>
          <p:cNvPr id="3" name="Tekstvak 2"/>
          <p:cNvSpPr txBox="1"/>
          <p:nvPr/>
        </p:nvSpPr>
        <p:spPr>
          <a:xfrm>
            <a:off x="5292080" y="6165304"/>
            <a:ext cx="3312368" cy="369332"/>
          </a:xfrm>
          <a:prstGeom prst="rect">
            <a:avLst/>
          </a:prstGeom>
          <a:noFill/>
        </p:spPr>
        <p:txBody>
          <a:bodyPr wrap="square" rtlCol="0">
            <a:spAutoFit/>
          </a:bodyPr>
          <a:lstStyle/>
          <a:p>
            <a:r>
              <a:rPr lang="nl-NL" dirty="0">
                <a:solidFill>
                  <a:schemeClr val="bg1"/>
                </a:solidFill>
                <a:hlinkClick r:id="rId3"/>
              </a:rPr>
              <a:t>https://tripcarta.com/15635632</a:t>
            </a:r>
            <a:endParaRPr lang="nl-NL" dirty="0">
              <a:solidFill>
                <a:schemeClr val="bg1"/>
              </a:solidFill>
            </a:endParaRPr>
          </a:p>
        </p:txBody>
      </p:sp>
    </p:spTree>
    <p:extLst>
      <p:ext uri="{BB962C8B-B14F-4D97-AF65-F5344CB8AC3E}">
        <p14:creationId xmlns:p14="http://schemas.microsoft.com/office/powerpoint/2010/main" val="40425334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3010"/>
            <a:ext cx="9144000" cy="5191980"/>
          </a:xfrm>
          <a:prstGeom prst="rect">
            <a:avLst/>
          </a:prstGeom>
        </p:spPr>
      </p:pic>
      <p:sp>
        <p:nvSpPr>
          <p:cNvPr id="3" name="Tekstvak 2"/>
          <p:cNvSpPr txBox="1"/>
          <p:nvPr/>
        </p:nvSpPr>
        <p:spPr>
          <a:xfrm>
            <a:off x="1259632" y="463678"/>
            <a:ext cx="2448272" cy="369332"/>
          </a:xfrm>
          <a:prstGeom prst="rect">
            <a:avLst/>
          </a:prstGeom>
          <a:noFill/>
        </p:spPr>
        <p:txBody>
          <a:bodyPr wrap="square" rtlCol="0">
            <a:spAutoFit/>
          </a:bodyPr>
          <a:lstStyle/>
          <a:p>
            <a:r>
              <a:rPr lang="nl-NL" dirty="0" smtClean="0">
                <a:hlinkClick r:id="rId3"/>
              </a:rPr>
              <a:t>Tananahu Google maps</a:t>
            </a:r>
            <a:endParaRPr lang="nl-NL" dirty="0"/>
          </a:p>
        </p:txBody>
      </p:sp>
    </p:spTree>
    <p:extLst>
      <p:ext uri="{BB962C8B-B14F-4D97-AF65-F5344CB8AC3E}">
        <p14:creationId xmlns:p14="http://schemas.microsoft.com/office/powerpoint/2010/main" val="40260417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6621"/>
            <a:ext cx="9144000" cy="5464757"/>
          </a:xfrm>
          <a:prstGeom prst="rect">
            <a:avLst/>
          </a:prstGeom>
        </p:spPr>
      </p:pic>
      <p:sp>
        <p:nvSpPr>
          <p:cNvPr id="3" name="Tekstvak 2"/>
          <p:cNvSpPr txBox="1"/>
          <p:nvPr/>
        </p:nvSpPr>
        <p:spPr>
          <a:xfrm>
            <a:off x="1043608" y="260648"/>
            <a:ext cx="7632848" cy="707886"/>
          </a:xfrm>
          <a:prstGeom prst="rect">
            <a:avLst/>
          </a:prstGeom>
          <a:noFill/>
        </p:spPr>
        <p:txBody>
          <a:bodyPr wrap="square" rtlCol="0">
            <a:spAutoFit/>
          </a:bodyPr>
          <a:lstStyle/>
          <a:p>
            <a:r>
              <a:rPr lang="en-US" sz="4000" b="1" smtClean="0">
                <a:solidFill>
                  <a:schemeClr val="accent2"/>
                </a:solidFill>
              </a:rPr>
              <a:t>Tananahu nu</a:t>
            </a:r>
            <a:endParaRPr lang="nl-NL" sz="4000" b="1">
              <a:solidFill>
                <a:schemeClr val="accent2"/>
              </a:solidFill>
            </a:endParaRPr>
          </a:p>
        </p:txBody>
      </p:sp>
    </p:spTree>
    <p:extLst>
      <p:ext uri="{BB962C8B-B14F-4D97-AF65-F5344CB8AC3E}">
        <p14:creationId xmlns:p14="http://schemas.microsoft.com/office/powerpoint/2010/main" val="428560808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255588"/>
            <a:ext cx="8891587" cy="6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13961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204864"/>
            <a:ext cx="7560839" cy="1926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1115616" y="908720"/>
            <a:ext cx="6912768" cy="369332"/>
          </a:xfrm>
          <a:prstGeom prst="rect">
            <a:avLst/>
          </a:prstGeom>
          <a:noFill/>
        </p:spPr>
        <p:txBody>
          <a:bodyPr wrap="square" rtlCol="0">
            <a:spAutoFit/>
          </a:bodyPr>
          <a:lstStyle/>
          <a:p>
            <a:r>
              <a:rPr lang="nl-NL" dirty="0" smtClean="0"/>
              <a:t>Bapak Radja Akoon over pelaschap</a:t>
            </a:r>
            <a:endParaRPr lang="nl-NL" dirty="0"/>
          </a:p>
        </p:txBody>
      </p:sp>
    </p:spTree>
    <p:extLst>
      <p:ext uri="{BB962C8B-B14F-4D97-AF65-F5344CB8AC3E}">
        <p14:creationId xmlns:p14="http://schemas.microsoft.com/office/powerpoint/2010/main" val="35681615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Discussiepunt 1: Pelaschap </a:t>
            </a:r>
            <a:r>
              <a:rPr lang="nl-NL" dirty="0"/>
              <a:t>met wie?</a:t>
            </a:r>
            <a:br>
              <a:rPr lang="nl-NL" dirty="0"/>
            </a:br>
            <a:endParaRPr lang="nl-NL" b="1" dirty="0"/>
          </a:p>
        </p:txBody>
      </p:sp>
      <p:sp>
        <p:nvSpPr>
          <p:cNvPr id="3" name="Tijdelijke aanduiding voor inhoud 2"/>
          <p:cNvSpPr>
            <a:spLocks noGrp="1"/>
          </p:cNvSpPr>
          <p:nvPr>
            <p:ph sz="half" idx="1"/>
          </p:nvPr>
        </p:nvSpPr>
        <p:spPr/>
        <p:txBody>
          <a:bodyPr>
            <a:normAutofit lnSpcReduction="10000"/>
          </a:bodyPr>
          <a:lstStyle/>
          <a:p>
            <a:r>
              <a:rPr lang="nl-NL" dirty="0" smtClean="0"/>
              <a:t>Rumalait?</a:t>
            </a:r>
          </a:p>
          <a:p>
            <a:r>
              <a:rPr lang="nl-NL" dirty="0" smtClean="0"/>
              <a:t>Apisano?</a:t>
            </a:r>
          </a:p>
          <a:p>
            <a:r>
              <a:rPr lang="nl-NL" dirty="0" smtClean="0"/>
              <a:t>Tananahu?</a:t>
            </a:r>
            <a:endParaRPr lang="nl-NL" dirty="0"/>
          </a:p>
        </p:txBody>
      </p:sp>
      <p:sp>
        <p:nvSpPr>
          <p:cNvPr id="4" name="Tijdelijke aanduiding voor inhoud 3"/>
          <p:cNvSpPr>
            <a:spLocks noGrp="1"/>
          </p:cNvSpPr>
          <p:nvPr>
            <p:ph sz="half" idx="2"/>
          </p:nvPr>
        </p:nvSpPr>
        <p:spPr/>
        <p:txBody>
          <a:bodyPr>
            <a:normAutofit lnSpcReduction="10000"/>
          </a:bodyPr>
          <a:lstStyle/>
          <a:p>
            <a:r>
              <a:rPr lang="nl-NL" dirty="0" smtClean="0"/>
              <a:t>Het Apisano van 1863 is door de tsunami verdwenen.</a:t>
            </a:r>
          </a:p>
          <a:p>
            <a:r>
              <a:rPr lang="nl-NL" dirty="0" smtClean="0"/>
              <a:t>Rumalait is in de strijd rond de </a:t>
            </a:r>
            <a:r>
              <a:rPr lang="nl-NL" dirty="0" smtClean="0"/>
              <a:t>kakian, </a:t>
            </a:r>
            <a:r>
              <a:rPr lang="nl-NL" dirty="0" smtClean="0"/>
              <a:t>door de Nederlandse overheid platgebrand.</a:t>
            </a:r>
          </a:p>
          <a:p>
            <a:r>
              <a:rPr lang="nl-NL" dirty="0" smtClean="0"/>
              <a:t>Tananahu heeft nu een Ibu Radja die de pelaschap graag nieuw leven wil inblazen.</a:t>
            </a:r>
            <a:endParaRPr lang="nl-NL" dirty="0"/>
          </a:p>
        </p:txBody>
      </p:sp>
    </p:spTree>
    <p:extLst>
      <p:ext uri="{BB962C8B-B14F-4D97-AF65-F5344CB8AC3E}">
        <p14:creationId xmlns:p14="http://schemas.microsoft.com/office/powerpoint/2010/main" val="12524013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Discussiepunt 2 </a:t>
            </a:r>
            <a:br>
              <a:rPr lang="nl-NL" dirty="0" smtClean="0"/>
            </a:br>
            <a:r>
              <a:rPr lang="nl-NL" dirty="0" smtClean="0"/>
              <a:t>Wat moet de rol van P.A.T. hierin zijn?</a:t>
            </a:r>
            <a:endParaRPr lang="nl-NL" dirty="0"/>
          </a:p>
        </p:txBody>
      </p:sp>
      <p:sp>
        <p:nvSpPr>
          <p:cNvPr id="3" name="Tijdelijke aanduiding voor inhoud 2"/>
          <p:cNvSpPr>
            <a:spLocks noGrp="1"/>
          </p:cNvSpPr>
          <p:nvPr>
            <p:ph sz="half" idx="1"/>
          </p:nvPr>
        </p:nvSpPr>
        <p:spPr/>
        <p:txBody>
          <a:bodyPr/>
          <a:lstStyle/>
          <a:p>
            <a:r>
              <a:rPr lang="nl-NL" dirty="0" smtClean="0"/>
              <a:t>Actief op zoek gaan?</a:t>
            </a:r>
          </a:p>
          <a:p>
            <a:r>
              <a:rPr lang="nl-NL" dirty="0" smtClean="0"/>
              <a:t>Passief wachten op acties uit Akoon?</a:t>
            </a:r>
          </a:p>
          <a:p>
            <a:r>
              <a:rPr lang="nl-NL" dirty="0" smtClean="0"/>
              <a:t>Acties vanuit Tananahu ondersteunen?</a:t>
            </a:r>
            <a:endParaRPr lang="nl-NL" dirty="0"/>
          </a:p>
        </p:txBody>
      </p:sp>
      <p:sp>
        <p:nvSpPr>
          <p:cNvPr id="4" name="Tijdelijke aanduiding voor inhoud 3"/>
          <p:cNvSpPr>
            <a:spLocks noGrp="1"/>
          </p:cNvSpPr>
          <p:nvPr>
            <p:ph sz="half" idx="2"/>
          </p:nvPr>
        </p:nvSpPr>
        <p:spPr>
          <a:xfrm>
            <a:off x="611560" y="4149080"/>
            <a:ext cx="7992888" cy="4525963"/>
          </a:xfrm>
        </p:spPr>
        <p:txBody>
          <a:bodyPr/>
          <a:lstStyle/>
          <a:p>
            <a:r>
              <a:rPr lang="nl-NL" dirty="0"/>
              <a:t>Julia </a:t>
            </a:r>
            <a:r>
              <a:rPr lang="nl-NL" dirty="0" smtClean="0"/>
              <a:t>Awayakwane, </a:t>
            </a:r>
            <a:r>
              <a:rPr lang="nl-NL" dirty="0"/>
              <a:t>Ibu </a:t>
            </a:r>
            <a:r>
              <a:rPr lang="nl-NL" dirty="0" smtClean="0"/>
              <a:t>Raja van </a:t>
            </a:r>
            <a:r>
              <a:rPr lang="nl-NL" dirty="0"/>
              <a:t>Negeri Tananahu, </a:t>
            </a:r>
            <a:r>
              <a:rPr lang="nl-NL" dirty="0" smtClean="0"/>
              <a:t>Kecamatan </a:t>
            </a:r>
            <a:r>
              <a:rPr lang="nl-NL" dirty="0"/>
              <a:t>Teluk </a:t>
            </a:r>
            <a:r>
              <a:rPr lang="nl-NL" dirty="0" smtClean="0"/>
              <a:t>Elpaputih</a:t>
            </a:r>
            <a:r>
              <a:rPr lang="nl-NL" dirty="0" smtClean="0"/>
              <a:t>.</a:t>
            </a:r>
          </a:p>
          <a:p>
            <a:r>
              <a:rPr lang="nl-NL" dirty="0" smtClean="0"/>
              <a:t>Alex Tahapary, Bapak Raja van Akoon, Nusalaut.</a:t>
            </a:r>
            <a:endParaRPr lang="nl-NL" dirty="0"/>
          </a:p>
        </p:txBody>
      </p:sp>
    </p:spTree>
    <p:extLst>
      <p:ext uri="{BB962C8B-B14F-4D97-AF65-F5344CB8AC3E}">
        <p14:creationId xmlns:p14="http://schemas.microsoft.com/office/powerpoint/2010/main" val="2234624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3"/>
                </a:solidFill>
              </a:rPr>
              <a:t>3 Onrustige tijd</a:t>
            </a:r>
            <a:endParaRPr lang="nl-NL" dirty="0">
              <a:solidFill>
                <a:schemeClr val="accent3"/>
              </a:solidFill>
            </a:endParaRPr>
          </a:p>
        </p:txBody>
      </p:sp>
      <p:pic>
        <p:nvPicPr>
          <p:cNvPr id="5" name="Tijdelijke aanduiding voor inhoud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5616" y="1196752"/>
            <a:ext cx="7073578" cy="4428059"/>
          </a:xfrm>
        </p:spPr>
      </p:pic>
      <p:sp>
        <p:nvSpPr>
          <p:cNvPr id="3" name="Rechthoek 2"/>
          <p:cNvSpPr/>
          <p:nvPr/>
        </p:nvSpPr>
        <p:spPr>
          <a:xfrm>
            <a:off x="611560" y="5589240"/>
            <a:ext cx="8208912" cy="923330"/>
          </a:xfrm>
          <a:prstGeom prst="rect">
            <a:avLst/>
          </a:prstGeom>
        </p:spPr>
        <p:txBody>
          <a:bodyPr wrap="square">
            <a:spAutoFit/>
          </a:bodyPr>
          <a:lstStyle/>
          <a:p>
            <a:r>
              <a:rPr lang="nl-NL" dirty="0" smtClean="0">
                <a:solidFill>
                  <a:schemeClr val="accent5"/>
                </a:solidFill>
              </a:rPr>
              <a:t>De regio rond de baai van Elpaputih vormt het grensgebied van de Pata Siwa en de Pata Lima, waarvan tussen de stammen regelmatig oorlogen werden gevoerd.</a:t>
            </a:r>
            <a:endParaRPr lang="nl-NL" dirty="0">
              <a:solidFill>
                <a:schemeClr val="accent5"/>
              </a:solidFill>
            </a:endParaRPr>
          </a:p>
        </p:txBody>
      </p:sp>
    </p:spTree>
    <p:extLst>
      <p:ext uri="{BB962C8B-B14F-4D97-AF65-F5344CB8AC3E}">
        <p14:creationId xmlns:p14="http://schemas.microsoft.com/office/powerpoint/2010/main" val="10462244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100" b="1" dirty="0" smtClean="0"/>
              <a:t>Discussiepunt 3:</a:t>
            </a:r>
            <a:r>
              <a:rPr lang="nl-NL" sz="3100" dirty="0" smtClean="0"/>
              <a:t/>
            </a:r>
            <a:br>
              <a:rPr lang="nl-NL" sz="3100" dirty="0" smtClean="0"/>
            </a:br>
            <a:r>
              <a:rPr lang="nl-NL" sz="3100" dirty="0" smtClean="0"/>
              <a:t>Hebben Akonezen in Nederland </a:t>
            </a:r>
            <a:br>
              <a:rPr lang="nl-NL" sz="3100" dirty="0" smtClean="0"/>
            </a:br>
            <a:r>
              <a:rPr lang="nl-NL" sz="3100" dirty="0" smtClean="0"/>
              <a:t>iets te maken met dit pelaschap? </a:t>
            </a:r>
            <a:endParaRPr lang="nl-NL" dirty="0"/>
          </a:p>
        </p:txBody>
      </p:sp>
      <p:sp>
        <p:nvSpPr>
          <p:cNvPr id="3" name="Tijdelijke aanduiding voor inhoud 2"/>
          <p:cNvSpPr>
            <a:spLocks noGrp="1"/>
          </p:cNvSpPr>
          <p:nvPr>
            <p:ph sz="half" idx="1"/>
          </p:nvPr>
        </p:nvSpPr>
        <p:spPr/>
        <p:txBody>
          <a:bodyPr/>
          <a:lstStyle/>
          <a:p>
            <a:r>
              <a:rPr lang="nl-NL" dirty="0" smtClean="0"/>
              <a:t>Waarom wel?</a:t>
            </a:r>
          </a:p>
          <a:p>
            <a:r>
              <a:rPr lang="nl-NL" dirty="0" smtClean="0"/>
              <a:t>Waarom niet?</a:t>
            </a:r>
            <a:endParaRPr lang="nl-NL" dirty="0"/>
          </a:p>
        </p:txBody>
      </p:sp>
      <p:sp>
        <p:nvSpPr>
          <p:cNvPr id="4" name="Tijdelijke aanduiding voor inhoud 3"/>
          <p:cNvSpPr>
            <a:spLocks noGrp="1"/>
          </p:cNvSpPr>
          <p:nvPr>
            <p:ph sz="half" idx="2"/>
          </p:nvPr>
        </p:nvSpPr>
        <p:spPr/>
        <p:txBody>
          <a:bodyPr/>
          <a:lstStyle/>
          <a:p>
            <a:r>
              <a:rPr lang="nl-NL" dirty="0" smtClean="0"/>
              <a:t>Er bestaan ook andere pela-verhalen in Akoon.</a:t>
            </a:r>
          </a:p>
          <a:p>
            <a:r>
              <a:rPr lang="nl-NL" dirty="0" smtClean="0"/>
              <a:t>Zijn die in strijd met het verhaal in het pelaschap-boekje?</a:t>
            </a:r>
            <a:endParaRPr lang="nl-NL" dirty="0"/>
          </a:p>
        </p:txBody>
      </p:sp>
    </p:spTree>
    <p:extLst>
      <p:ext uri="{BB962C8B-B14F-4D97-AF65-F5344CB8AC3E}">
        <p14:creationId xmlns:p14="http://schemas.microsoft.com/office/powerpoint/2010/main" val="871678287"/>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Zonnewend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1296</TotalTime>
  <Words>2774</Words>
  <Application>Microsoft Office PowerPoint</Application>
  <PresentationFormat>Diavoorstelling (4:3)</PresentationFormat>
  <Paragraphs>445</Paragraphs>
  <Slides>90</Slides>
  <Notes>24</Notes>
  <HiddenSlides>0</HiddenSlides>
  <MMClips>0</MMClips>
  <ScaleCrop>false</ScaleCrop>
  <HeadingPairs>
    <vt:vector size="4" baseType="variant">
      <vt:variant>
        <vt:lpstr>Thema</vt:lpstr>
      </vt:variant>
      <vt:variant>
        <vt:i4>5</vt:i4>
      </vt:variant>
      <vt:variant>
        <vt:lpstr>Diatitels</vt:lpstr>
      </vt:variant>
      <vt:variant>
        <vt:i4>90</vt:i4>
      </vt:variant>
    </vt:vector>
  </HeadingPairs>
  <TitlesOfParts>
    <vt:vector size="95" baseType="lpstr">
      <vt:lpstr>Kantoorthema</vt:lpstr>
      <vt:lpstr>1_Aangepast ontwerp</vt:lpstr>
      <vt:lpstr>2_Aangepast ontwerp</vt:lpstr>
      <vt:lpstr>Aangepast ontwerp</vt:lpstr>
      <vt:lpstr>2_Kantoorthema</vt:lpstr>
      <vt:lpstr>Pelaschap Akoon</vt:lpstr>
      <vt:lpstr>Opbouw van de presentatie</vt:lpstr>
      <vt:lpstr> </vt:lpstr>
      <vt:lpstr>1  Wanneer speelt het zich  af?</vt:lpstr>
      <vt:lpstr>PowerPoint-presentatie</vt:lpstr>
      <vt:lpstr>2 Het leven in 1883  </vt:lpstr>
      <vt:lpstr>PowerPoint-presentatie</vt:lpstr>
      <vt:lpstr>3 Onrustige tijd</vt:lpstr>
      <vt:lpstr>3 Onrustige tijd</vt:lpstr>
      <vt:lpstr>PowerPoint-presentatie</vt:lpstr>
      <vt:lpstr>PowerPoint-presentatie</vt:lpstr>
      <vt:lpstr>PowerPoint-presentatie</vt:lpstr>
      <vt:lpstr>4 Babalu te Rumalait</vt:lpstr>
      <vt:lpstr>4 Babalu te Rumalait</vt:lpstr>
      <vt:lpstr>PowerPoint-presentatie</vt:lpstr>
      <vt:lpstr>PowerPoint-presentatie</vt:lpstr>
      <vt:lpstr>PowerPoint-presentatie</vt:lpstr>
      <vt:lpstr>PowerPoint-presentatie</vt:lpstr>
      <vt:lpstr>PowerPoint-presentatie</vt:lpstr>
      <vt:lpstr>5 Gevaren bij de babalu</vt:lpstr>
      <vt:lpstr>5 Gevaren bij de babalu</vt:lpstr>
      <vt:lpstr>PowerPoint-presentatie</vt:lpstr>
      <vt:lpstr>PowerPoint-presentatie</vt:lpstr>
      <vt:lpstr>7 de Babalu uit Akoon van september 1883</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8 Het drama </vt:lpstr>
      <vt:lpstr>PowerPoint-presentatie</vt:lpstr>
      <vt:lpstr>PowerPoint-presentatie</vt:lpstr>
      <vt:lpstr>9 Het optreden van Johanis Toontji Samallo </vt:lpstr>
      <vt:lpstr>PowerPoint-presentatie</vt:lpstr>
      <vt:lpstr>10 De afspraak bij de  Walang Pantai</vt:lpstr>
      <vt:lpstr>11 de eerste daad van van het verbond </vt:lpstr>
      <vt:lpstr>PowerPoint-presentatie</vt:lpstr>
      <vt:lpstr>PowerPoint-presentatie</vt:lpstr>
      <vt:lpstr>PowerPoint-presentatie</vt:lpstr>
      <vt:lpstr>PowerPoint-presentatie</vt:lpstr>
      <vt:lpstr>PowerPoint-presentatie</vt:lpstr>
      <vt:lpstr>12 Terug in Akoon</vt:lpstr>
      <vt:lpstr>13 Bekrachtiging van het pelaverbond door Akoon</vt:lpstr>
      <vt:lpstr>PowerPoint-presentatie</vt:lpstr>
      <vt:lpstr>Deel 2 Het overleg van 1962 </vt:lpstr>
      <vt:lpstr>1 Doel van het overleg</vt:lpstr>
      <vt:lpstr>2 Deelnemers aan het overleg</vt:lpstr>
      <vt:lpstr>Deel 3  Het overleg van 1999 in Tananahu</vt:lpstr>
      <vt:lpstr>1 doel van het overleg </vt:lpstr>
      <vt:lpstr>2 officieel geldig verklaren </vt:lpstr>
      <vt:lpstr>5 Resultaat van het overleg in 1999;het Pelaschap boekje </vt:lpstr>
      <vt:lpstr>5 De waarde van het pelaschap</vt:lpstr>
      <vt:lpstr>6 Wederzijdse pelabeloften</vt:lpstr>
      <vt:lpstr>7 Enkele Verplichtingen  </vt:lpstr>
      <vt:lpstr>PowerPoint-presentatie</vt:lpstr>
      <vt:lpstr>8 De ondertekenaars in Tananahu op 13 april 1999  </vt:lpstr>
      <vt:lpstr>De dorpsdelegaties</vt:lpstr>
      <vt:lpstr>De dorpshoofden</vt:lpstr>
      <vt:lpstr> Deel 4  De actuele betekenis </vt:lpstr>
      <vt:lpstr>PowerPoint-presentatie</vt:lpstr>
      <vt:lpstr>PowerPoint-presentatie</vt:lpstr>
      <vt:lpstr>PowerPoint-presentatie</vt:lpstr>
      <vt:lpstr>PowerPoint-presentatie</vt:lpstr>
      <vt:lpstr>PowerPoint-presentatie</vt:lpstr>
      <vt:lpstr>Gevolgen tsunami 1</vt:lpstr>
      <vt:lpstr>Gevolgen tsunami 2</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Discussiepunt 1: Pelaschap met wie? </vt:lpstr>
      <vt:lpstr>Discussiepunt 2  Wat moet de rol van P.A.T. hierin zijn?</vt:lpstr>
      <vt:lpstr>Discussiepunt 3: Hebben Akonezen in Nederland  iets te maken met dit pelaschap?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Hans Hoogeveen</dc:creator>
  <cp:lastModifiedBy>Hans H</cp:lastModifiedBy>
  <cp:revision>70</cp:revision>
  <dcterms:created xsi:type="dcterms:W3CDTF">2014-06-02T19:31:41Z</dcterms:created>
  <dcterms:modified xsi:type="dcterms:W3CDTF">2018-06-19T22:22:21Z</dcterms:modified>
</cp:coreProperties>
</file>